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Lst>
  <p:sldSz cx="18288000" cy="10287000"/>
  <p:notesSz cx="6858000" cy="9144000"/>
  <p:embeddedFontLst>
    <p:embeddedFont>
      <p:font typeface="Plus Jakarta Sans Semi-Bold" charset="1" panose="00000000000000000000"/>
      <p:regular r:id="rId14"/>
    </p:embeddedFont>
    <p:embeddedFont>
      <p:font typeface="Inter" charset="1" panose="02000503000000020004"/>
      <p:regular r:id="rId15"/>
    </p:embeddedFont>
    <p:embeddedFont>
      <p:font typeface="Plus Jakarta Sans Ultra-Bold" charset="1" panose="00000000000000000000"/>
      <p:regular r:id="rId16"/>
    </p:embeddedFont>
    <p:embeddedFont>
      <p:font typeface="Canva Sans Bold" charset="1" panose="020B0803030501040103"/>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13" Target="../media/image12.png" Type="http://schemas.openxmlformats.org/officeDocument/2006/relationships/image"/><Relationship Id="rId14" Target="../media/image13.png" Type="http://schemas.openxmlformats.org/officeDocument/2006/relationships/image"/><Relationship Id="rId15" Target="../media/image14.png" Type="http://schemas.openxmlformats.org/officeDocument/2006/relationships/image"/><Relationship Id="rId16" Target="../media/image15.png" Type="http://schemas.openxmlformats.org/officeDocument/2006/relationships/image"/><Relationship Id="rId17" Target="../media/image16.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13" Target="../media/image12.png" Type="http://schemas.openxmlformats.org/officeDocument/2006/relationships/image"/><Relationship Id="rId14" Target="../media/image13.png" Type="http://schemas.openxmlformats.org/officeDocument/2006/relationships/image"/><Relationship Id="rId15" Target="../media/image14.png" Type="http://schemas.openxmlformats.org/officeDocument/2006/relationships/image"/><Relationship Id="rId16" Target="../media/image15.png" Type="http://schemas.openxmlformats.org/officeDocument/2006/relationships/image"/><Relationship Id="rId17" Target="../media/image16.png" Type="http://schemas.openxmlformats.org/officeDocument/2006/relationships/image"/><Relationship Id="rId2" Target="../media/image2.png" Type="http://schemas.openxmlformats.org/officeDocument/2006/relationships/image"/><Relationship Id="rId3" Target="../media/image1.png" Type="http://schemas.openxmlformats.org/officeDocument/2006/relationships/image"/><Relationship Id="rId4" Target="../media/image17.jpe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png" Type="http://schemas.openxmlformats.org/officeDocument/2006/relationships/image"/><Relationship Id="rId12" Target="../media/image12.png" Type="http://schemas.openxmlformats.org/officeDocument/2006/relationships/image"/><Relationship Id="rId13" Target="../media/image13.png" Type="http://schemas.openxmlformats.org/officeDocument/2006/relationships/image"/><Relationship Id="rId14" Target="../media/image14.png" Type="http://schemas.openxmlformats.org/officeDocument/2006/relationships/image"/><Relationship Id="rId15" Target="../media/image15.png" Type="http://schemas.openxmlformats.org/officeDocument/2006/relationships/image"/><Relationship Id="rId16" Target="../media/image16.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7.png" Type="http://schemas.openxmlformats.org/officeDocument/2006/relationships/image"/><Relationship Id="rId8" Target="../media/image8.png" Type="http://schemas.openxmlformats.org/officeDocument/2006/relationships/image"/><Relationship Id="rId9" Target="../media/image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png" Type="http://schemas.openxmlformats.org/officeDocument/2006/relationships/image"/><Relationship Id="rId12" Target="../media/image10.png" Type="http://schemas.openxmlformats.org/officeDocument/2006/relationships/image"/><Relationship Id="rId13" Target="../media/image11.png" Type="http://schemas.openxmlformats.org/officeDocument/2006/relationships/image"/><Relationship Id="rId14" Target="../media/image12.png" Type="http://schemas.openxmlformats.org/officeDocument/2006/relationships/image"/><Relationship Id="rId15" Target="../media/image13.png" Type="http://schemas.openxmlformats.org/officeDocument/2006/relationships/image"/><Relationship Id="rId16" Target="../media/image14.png" Type="http://schemas.openxmlformats.org/officeDocument/2006/relationships/image"/><Relationship Id="rId17" Target="../media/image15.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17.jpe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16.png" Type="http://schemas.openxmlformats.org/officeDocument/2006/relationships/image"/><Relationship Id="rId8" Target="../media/image6.png" Type="http://schemas.openxmlformats.org/officeDocument/2006/relationships/image"/><Relationship Id="rId9" Target="../media/image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13" Target="../media/image12.png" Type="http://schemas.openxmlformats.org/officeDocument/2006/relationships/image"/><Relationship Id="rId14" Target="../media/image13.png" Type="http://schemas.openxmlformats.org/officeDocument/2006/relationships/image"/><Relationship Id="rId15" Target="../media/image14.png" Type="http://schemas.openxmlformats.org/officeDocument/2006/relationships/image"/><Relationship Id="rId16" Target="../media/image15.png" Type="http://schemas.openxmlformats.org/officeDocument/2006/relationships/image"/><Relationship Id="rId17" Target="../media/image16.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17.jpe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png" Type="http://schemas.openxmlformats.org/officeDocument/2006/relationships/image"/><Relationship Id="rId12" Target="../media/image10.png" Type="http://schemas.openxmlformats.org/officeDocument/2006/relationships/image"/><Relationship Id="rId13" Target="../media/image11.png" Type="http://schemas.openxmlformats.org/officeDocument/2006/relationships/image"/><Relationship Id="rId14" Target="../media/image12.png" Type="http://schemas.openxmlformats.org/officeDocument/2006/relationships/image"/><Relationship Id="rId15" Target="../media/image13.png" Type="http://schemas.openxmlformats.org/officeDocument/2006/relationships/image"/><Relationship Id="rId16" Target="../media/image14.png" Type="http://schemas.openxmlformats.org/officeDocument/2006/relationships/image"/><Relationship Id="rId17" Target="../media/image15.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17.jpe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16.png" Type="http://schemas.openxmlformats.org/officeDocument/2006/relationships/image"/><Relationship Id="rId8" Target="../media/image6.png" Type="http://schemas.openxmlformats.org/officeDocument/2006/relationships/image"/><Relationship Id="rId9" Target="../media/image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13" Target="../media/image12.png" Type="http://schemas.openxmlformats.org/officeDocument/2006/relationships/image"/><Relationship Id="rId14" Target="../media/image13.png" Type="http://schemas.openxmlformats.org/officeDocument/2006/relationships/image"/><Relationship Id="rId15" Target="../media/image14.png" Type="http://schemas.openxmlformats.org/officeDocument/2006/relationships/image"/><Relationship Id="rId16" Target="../media/image15.png" Type="http://schemas.openxmlformats.org/officeDocument/2006/relationships/image"/><Relationship Id="rId17" Target="../media/image16.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17.jpe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13" Target="../media/image12.png" Type="http://schemas.openxmlformats.org/officeDocument/2006/relationships/image"/><Relationship Id="rId14" Target="../media/image13.png" Type="http://schemas.openxmlformats.org/officeDocument/2006/relationships/image"/><Relationship Id="rId15" Target="../media/image14.png" Type="http://schemas.openxmlformats.org/officeDocument/2006/relationships/image"/><Relationship Id="rId16" Target="../media/image15.png" Type="http://schemas.openxmlformats.org/officeDocument/2006/relationships/image"/><Relationship Id="rId17" Target="../media/image16.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17.jpe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Freeform 2" id="2"/>
          <p:cNvSpPr/>
          <p:nvPr/>
        </p:nvSpPr>
        <p:spPr>
          <a:xfrm flipH="false" flipV="false" rot="0">
            <a:off x="-165143" y="6485182"/>
            <a:ext cx="18762163" cy="5482971"/>
          </a:xfrm>
          <a:custGeom>
            <a:avLst/>
            <a:gdLst/>
            <a:ahLst/>
            <a:cxnLst/>
            <a:rect r="r" b="b" t="t" l="l"/>
            <a:pathLst>
              <a:path h="5482971" w="18762163">
                <a:moveTo>
                  <a:pt x="0" y="0"/>
                </a:moveTo>
                <a:lnTo>
                  <a:pt x="18762163" y="0"/>
                </a:lnTo>
                <a:lnTo>
                  <a:pt x="18762163" y="5482971"/>
                </a:lnTo>
                <a:lnTo>
                  <a:pt x="0" y="5482971"/>
                </a:lnTo>
                <a:lnTo>
                  <a:pt x="0" y="0"/>
                </a:lnTo>
                <a:close/>
              </a:path>
            </a:pathLst>
          </a:custGeom>
          <a:blipFill>
            <a:blip r:embed="rId2">
              <a:alphaModFix amt="41000"/>
            </a:blip>
            <a:stretch>
              <a:fillRect l="0" t="-63991" r="0" b="-63991"/>
            </a:stretch>
          </a:blipFill>
        </p:spPr>
      </p:sp>
      <p:sp>
        <p:nvSpPr>
          <p:cNvPr name="Freeform 3" id="3"/>
          <p:cNvSpPr/>
          <p:nvPr/>
        </p:nvSpPr>
        <p:spPr>
          <a:xfrm flipH="false" flipV="false" rot="134616">
            <a:off x="14940215" y="-569701"/>
            <a:ext cx="3547931" cy="5631636"/>
          </a:xfrm>
          <a:custGeom>
            <a:avLst/>
            <a:gdLst/>
            <a:ahLst/>
            <a:cxnLst/>
            <a:rect r="r" b="b" t="t" l="l"/>
            <a:pathLst>
              <a:path h="5631636" w="3547931">
                <a:moveTo>
                  <a:pt x="0" y="0"/>
                </a:moveTo>
                <a:lnTo>
                  <a:pt x="3547931" y="0"/>
                </a:lnTo>
                <a:lnTo>
                  <a:pt x="3547931" y="5631636"/>
                </a:lnTo>
                <a:lnTo>
                  <a:pt x="0" y="5631636"/>
                </a:lnTo>
                <a:lnTo>
                  <a:pt x="0" y="0"/>
                </a:lnTo>
                <a:close/>
              </a:path>
            </a:pathLst>
          </a:custGeom>
          <a:blipFill>
            <a:blip r:embed="rId3"/>
            <a:stretch>
              <a:fillRect l="0" t="0" r="0" b="0"/>
            </a:stretch>
          </a:blipFill>
        </p:spPr>
      </p:sp>
      <p:sp>
        <p:nvSpPr>
          <p:cNvPr name="Freeform 4" id="4"/>
          <p:cNvSpPr/>
          <p:nvPr/>
        </p:nvSpPr>
        <p:spPr>
          <a:xfrm flipH="false" flipV="false" rot="10659925">
            <a:off x="-197284" y="5774891"/>
            <a:ext cx="3547931" cy="5631636"/>
          </a:xfrm>
          <a:custGeom>
            <a:avLst/>
            <a:gdLst/>
            <a:ahLst/>
            <a:cxnLst/>
            <a:rect r="r" b="b" t="t" l="l"/>
            <a:pathLst>
              <a:path h="5631636" w="3547931">
                <a:moveTo>
                  <a:pt x="0" y="0"/>
                </a:moveTo>
                <a:lnTo>
                  <a:pt x="3547931" y="0"/>
                </a:lnTo>
                <a:lnTo>
                  <a:pt x="3547931" y="5631636"/>
                </a:lnTo>
                <a:lnTo>
                  <a:pt x="0" y="5631636"/>
                </a:lnTo>
                <a:lnTo>
                  <a:pt x="0" y="0"/>
                </a:lnTo>
                <a:close/>
              </a:path>
            </a:pathLst>
          </a:custGeom>
          <a:blipFill>
            <a:blip r:embed="rId3"/>
            <a:stretch>
              <a:fillRect l="0" t="0" r="0" b="0"/>
            </a:stretch>
          </a:blipFill>
        </p:spPr>
      </p:sp>
      <p:sp>
        <p:nvSpPr>
          <p:cNvPr name="Freeform 5" id="5"/>
          <p:cNvSpPr/>
          <p:nvPr/>
        </p:nvSpPr>
        <p:spPr>
          <a:xfrm flipH="false" flipV="false" rot="0">
            <a:off x="10262568" y="3388797"/>
            <a:ext cx="6304124" cy="5084599"/>
          </a:xfrm>
          <a:custGeom>
            <a:avLst/>
            <a:gdLst/>
            <a:ahLst/>
            <a:cxnLst/>
            <a:rect r="r" b="b" t="t" l="l"/>
            <a:pathLst>
              <a:path h="5084599" w="6304124">
                <a:moveTo>
                  <a:pt x="0" y="0"/>
                </a:moveTo>
                <a:lnTo>
                  <a:pt x="6304124" y="0"/>
                </a:lnTo>
                <a:lnTo>
                  <a:pt x="6304124" y="5084599"/>
                </a:lnTo>
                <a:lnTo>
                  <a:pt x="0" y="5084599"/>
                </a:lnTo>
                <a:lnTo>
                  <a:pt x="0" y="0"/>
                </a:lnTo>
                <a:close/>
              </a:path>
            </a:pathLst>
          </a:custGeom>
          <a:blipFill>
            <a:blip r:embed="rId4"/>
            <a:stretch>
              <a:fillRect l="-10672" t="-23377" r="-10082" b="-26339"/>
            </a:stretch>
          </a:blipFill>
        </p:spPr>
      </p:sp>
      <p:sp>
        <p:nvSpPr>
          <p:cNvPr name="Freeform 6" id="6"/>
          <p:cNvSpPr/>
          <p:nvPr/>
        </p:nvSpPr>
        <p:spPr>
          <a:xfrm flipH="false" flipV="false" rot="0">
            <a:off x="-533574" y="-5381979"/>
            <a:ext cx="19355147" cy="7628096"/>
          </a:xfrm>
          <a:custGeom>
            <a:avLst/>
            <a:gdLst/>
            <a:ahLst/>
            <a:cxnLst/>
            <a:rect r="r" b="b" t="t" l="l"/>
            <a:pathLst>
              <a:path h="7628096" w="19355147">
                <a:moveTo>
                  <a:pt x="0" y="0"/>
                </a:moveTo>
                <a:lnTo>
                  <a:pt x="19355148" y="0"/>
                </a:lnTo>
                <a:lnTo>
                  <a:pt x="19355148" y="7628096"/>
                </a:lnTo>
                <a:lnTo>
                  <a:pt x="0" y="7628096"/>
                </a:lnTo>
                <a:lnTo>
                  <a:pt x="0" y="0"/>
                </a:lnTo>
                <a:close/>
              </a:path>
            </a:pathLst>
          </a:custGeom>
          <a:blipFill>
            <a:blip r:embed="rId5"/>
            <a:stretch>
              <a:fillRect l="0" t="-8832" r="0" b="-590"/>
            </a:stretch>
          </a:blipFill>
        </p:spPr>
      </p:sp>
      <p:sp>
        <p:nvSpPr>
          <p:cNvPr name="AutoShape 7" id="7"/>
          <p:cNvSpPr/>
          <p:nvPr/>
        </p:nvSpPr>
        <p:spPr>
          <a:xfrm flipV="true">
            <a:off x="1341722" y="6485182"/>
            <a:ext cx="7498226" cy="44725"/>
          </a:xfrm>
          <a:prstGeom prst="line">
            <a:avLst/>
          </a:prstGeom>
          <a:ln cap="flat" w="47625">
            <a:solidFill>
              <a:srgbClr val="D9E74C"/>
            </a:solidFill>
            <a:prstDash val="solid"/>
            <a:headEnd type="none" len="sm" w="sm"/>
            <a:tailEnd type="none" len="sm" w="sm"/>
          </a:ln>
        </p:spPr>
      </p:sp>
      <p:sp>
        <p:nvSpPr>
          <p:cNvPr name="TextBox 8" id="8"/>
          <p:cNvSpPr txBox="true"/>
          <p:nvPr/>
        </p:nvSpPr>
        <p:spPr>
          <a:xfrm rot="0">
            <a:off x="10128903" y="1801176"/>
            <a:ext cx="6571454" cy="1694013"/>
          </a:xfrm>
          <a:prstGeom prst="rect">
            <a:avLst/>
          </a:prstGeom>
        </p:spPr>
        <p:txBody>
          <a:bodyPr anchor="t" rtlCol="false" tIns="0" lIns="0" bIns="0" rIns="0">
            <a:spAutoFit/>
          </a:bodyPr>
          <a:lstStyle/>
          <a:p>
            <a:pPr algn="ctr">
              <a:lnSpc>
                <a:spcPts val="10737"/>
              </a:lnSpc>
            </a:pPr>
            <a:r>
              <a:rPr lang="en-US" sz="7669" b="true">
                <a:solidFill>
                  <a:srgbClr val="FFFFFF"/>
                </a:solidFill>
                <a:latin typeface="Plus Jakarta Sans Semi-Bold"/>
                <a:ea typeface="Plus Jakarta Sans Semi-Bold"/>
                <a:cs typeface="Plus Jakarta Sans Semi-Bold"/>
                <a:sym typeface="Plus Jakarta Sans Semi-Bold"/>
              </a:rPr>
              <a:t>PIBACC</a:t>
            </a:r>
            <a:r>
              <a:rPr lang="en-US" sz="7669" b="true">
                <a:solidFill>
                  <a:srgbClr val="D7E54C"/>
                </a:solidFill>
                <a:latin typeface="Plus Jakarta Sans Semi-Bold"/>
                <a:ea typeface="Plus Jakarta Sans Semi-Bold"/>
                <a:cs typeface="Plus Jakarta Sans Semi-Bold"/>
                <a:sym typeface="Plus Jakarta Sans Semi-Bold"/>
              </a:rPr>
              <a:t> 2026</a:t>
            </a:r>
          </a:p>
        </p:txBody>
      </p:sp>
      <p:sp>
        <p:nvSpPr>
          <p:cNvPr name="TextBox 9" id="9"/>
          <p:cNvSpPr txBox="true"/>
          <p:nvPr/>
        </p:nvSpPr>
        <p:spPr>
          <a:xfrm rot="0">
            <a:off x="1517868" y="2633895"/>
            <a:ext cx="7626132" cy="2128647"/>
          </a:xfrm>
          <a:prstGeom prst="rect">
            <a:avLst/>
          </a:prstGeom>
        </p:spPr>
        <p:txBody>
          <a:bodyPr anchor="t" rtlCol="false" tIns="0" lIns="0" bIns="0" rIns="0">
            <a:spAutoFit/>
          </a:bodyPr>
          <a:lstStyle/>
          <a:p>
            <a:pPr algn="l">
              <a:lnSpc>
                <a:spcPts val="5639"/>
              </a:lnSpc>
            </a:pPr>
            <a:r>
              <a:rPr lang="en-US" sz="4028" b="true">
                <a:solidFill>
                  <a:srgbClr val="176005"/>
                </a:solidFill>
                <a:latin typeface="Plus Jakarta Sans Semi-Bold"/>
                <a:ea typeface="Plus Jakarta Sans Semi-Bold"/>
                <a:cs typeface="Plus Jakarta Sans Semi-Bold"/>
                <a:sym typeface="Plus Jakarta Sans Semi-Bold"/>
              </a:rPr>
              <a:t>The 3rd Petra International Business and Accounting Conference (PIBACC) 2026</a:t>
            </a:r>
          </a:p>
        </p:txBody>
      </p:sp>
      <p:sp>
        <p:nvSpPr>
          <p:cNvPr name="TextBox 10" id="10"/>
          <p:cNvSpPr txBox="true"/>
          <p:nvPr/>
        </p:nvSpPr>
        <p:spPr>
          <a:xfrm rot="0">
            <a:off x="1517868" y="6960112"/>
            <a:ext cx="5561257" cy="817224"/>
          </a:xfrm>
          <a:prstGeom prst="rect">
            <a:avLst/>
          </a:prstGeom>
        </p:spPr>
        <p:txBody>
          <a:bodyPr anchor="t" rtlCol="false" tIns="0" lIns="0" bIns="0" rIns="0">
            <a:spAutoFit/>
          </a:bodyPr>
          <a:lstStyle/>
          <a:p>
            <a:pPr algn="just">
              <a:lnSpc>
                <a:spcPts val="2206"/>
              </a:lnSpc>
            </a:pPr>
            <a:r>
              <a:rPr lang="en-US" b="true" sz="1575">
                <a:solidFill>
                  <a:srgbClr val="176005"/>
                </a:solidFill>
                <a:latin typeface="Plus Jakarta Sans Semi-Bold"/>
                <a:ea typeface="Plus Jakarta Sans Semi-Bold"/>
                <a:cs typeface="Plus Jakarta Sans Semi-Bold"/>
                <a:sym typeface="Plus Jakarta Sans Semi-Bold"/>
              </a:rPr>
              <a:t>Friday - Saturday, 22-23 May 2026</a:t>
            </a:r>
          </a:p>
          <a:p>
            <a:pPr algn="just">
              <a:lnSpc>
                <a:spcPts val="2206"/>
              </a:lnSpc>
            </a:pPr>
            <a:r>
              <a:rPr lang="en-US" b="true" sz="1575">
                <a:solidFill>
                  <a:srgbClr val="176005"/>
                </a:solidFill>
                <a:latin typeface="Plus Jakarta Sans Semi-Bold"/>
                <a:ea typeface="Plus Jakarta Sans Semi-Bold"/>
                <a:cs typeface="Plus Jakarta Sans Semi-Bold"/>
                <a:sym typeface="Plus Jakarta Sans Semi-Bold"/>
              </a:rPr>
              <a:t>Hybrid Conference, Petra Christian University, Surabaya, Indonesia</a:t>
            </a:r>
          </a:p>
        </p:txBody>
      </p:sp>
      <p:sp>
        <p:nvSpPr>
          <p:cNvPr name="TextBox 11" id="11"/>
          <p:cNvSpPr txBox="true"/>
          <p:nvPr/>
        </p:nvSpPr>
        <p:spPr>
          <a:xfrm rot="0">
            <a:off x="1517868" y="4985492"/>
            <a:ext cx="6812568" cy="1196751"/>
          </a:xfrm>
          <a:prstGeom prst="rect">
            <a:avLst/>
          </a:prstGeom>
        </p:spPr>
        <p:txBody>
          <a:bodyPr anchor="t" rtlCol="false" tIns="0" lIns="0" bIns="0" rIns="0">
            <a:spAutoFit/>
          </a:bodyPr>
          <a:lstStyle/>
          <a:p>
            <a:pPr algn="l">
              <a:lnSpc>
                <a:spcPts val="3217"/>
              </a:lnSpc>
            </a:pPr>
            <a:r>
              <a:rPr lang="en-US" sz="2297" b="true">
                <a:solidFill>
                  <a:srgbClr val="5D8F24"/>
                </a:solidFill>
                <a:latin typeface="Plus Jakarta Sans Semi-Bold"/>
                <a:ea typeface="Plus Jakarta Sans Semi-Bold"/>
                <a:cs typeface="Plus Jakarta Sans Semi-Bold"/>
                <a:sym typeface="Plus Jakarta Sans Semi-Bold"/>
              </a:rPr>
              <a:t>Sustainable Business Transformation: Integrating ESG, Innovation, and Accountability for the Future Economy</a:t>
            </a:r>
          </a:p>
        </p:txBody>
      </p:sp>
      <p:grpSp>
        <p:nvGrpSpPr>
          <p:cNvPr name="Group 12" id="12"/>
          <p:cNvGrpSpPr/>
          <p:nvPr/>
        </p:nvGrpSpPr>
        <p:grpSpPr>
          <a:xfrm rot="0">
            <a:off x="-872678" y="-156723"/>
            <a:ext cx="19469699" cy="1019286"/>
            <a:chOff x="0" y="0"/>
            <a:chExt cx="25959598" cy="1359048"/>
          </a:xfrm>
        </p:grpSpPr>
        <p:sp>
          <p:nvSpPr>
            <p:cNvPr name="Freeform 13" id="13"/>
            <p:cNvSpPr/>
            <p:nvPr/>
          </p:nvSpPr>
          <p:spPr>
            <a:xfrm flipH="false" flipV="false" rot="0">
              <a:off x="0" y="0"/>
              <a:ext cx="25959598" cy="1359048"/>
            </a:xfrm>
            <a:custGeom>
              <a:avLst/>
              <a:gdLst/>
              <a:ahLst/>
              <a:cxnLst/>
              <a:rect r="r" b="b" t="t" l="l"/>
              <a:pathLst>
                <a:path h="1359048" w="25959598">
                  <a:moveTo>
                    <a:pt x="0" y="0"/>
                  </a:moveTo>
                  <a:lnTo>
                    <a:pt x="25959598" y="0"/>
                  </a:lnTo>
                  <a:lnTo>
                    <a:pt x="25959598" y="1359048"/>
                  </a:lnTo>
                  <a:lnTo>
                    <a:pt x="0" y="1359048"/>
                  </a:lnTo>
                  <a:lnTo>
                    <a:pt x="0" y="0"/>
                  </a:lnTo>
                  <a:close/>
                </a:path>
              </a:pathLst>
            </a:custGeom>
            <a:blipFill>
              <a:blip r:embed="rId6"/>
              <a:stretch>
                <a:fillRect l="0" t="-17088" r="0" b="-30946"/>
              </a:stretch>
            </a:blipFill>
          </p:spPr>
        </p:sp>
        <p:sp>
          <p:nvSpPr>
            <p:cNvPr name="Freeform 14" id="14"/>
            <p:cNvSpPr/>
            <p:nvPr/>
          </p:nvSpPr>
          <p:spPr>
            <a:xfrm flipH="false" flipV="false" rot="0">
              <a:off x="14003754" y="495569"/>
              <a:ext cx="597929" cy="551499"/>
            </a:xfrm>
            <a:custGeom>
              <a:avLst/>
              <a:gdLst/>
              <a:ahLst/>
              <a:cxnLst/>
              <a:rect r="r" b="b" t="t" l="l"/>
              <a:pathLst>
                <a:path h="551499" w="597929">
                  <a:moveTo>
                    <a:pt x="0" y="0"/>
                  </a:moveTo>
                  <a:lnTo>
                    <a:pt x="597928" y="0"/>
                  </a:lnTo>
                  <a:lnTo>
                    <a:pt x="597928" y="551498"/>
                  </a:lnTo>
                  <a:lnTo>
                    <a:pt x="0" y="551498"/>
                  </a:lnTo>
                  <a:lnTo>
                    <a:pt x="0" y="0"/>
                  </a:lnTo>
                  <a:close/>
                </a:path>
              </a:pathLst>
            </a:custGeom>
            <a:blipFill>
              <a:blip r:embed="rId7"/>
              <a:stretch>
                <a:fillRect l="0" t="-4209" r="0" b="-4209"/>
              </a:stretch>
            </a:blipFill>
          </p:spPr>
        </p:sp>
        <p:sp>
          <p:nvSpPr>
            <p:cNvPr name="Freeform 15" id="15"/>
            <p:cNvSpPr/>
            <p:nvPr/>
          </p:nvSpPr>
          <p:spPr>
            <a:xfrm flipH="false" flipV="false" rot="0">
              <a:off x="11039841" y="480974"/>
              <a:ext cx="629576" cy="580689"/>
            </a:xfrm>
            <a:custGeom>
              <a:avLst/>
              <a:gdLst/>
              <a:ahLst/>
              <a:cxnLst/>
              <a:rect r="r" b="b" t="t" l="l"/>
              <a:pathLst>
                <a:path h="580689" w="629576">
                  <a:moveTo>
                    <a:pt x="0" y="0"/>
                  </a:moveTo>
                  <a:lnTo>
                    <a:pt x="629577" y="0"/>
                  </a:lnTo>
                  <a:lnTo>
                    <a:pt x="629577" y="580688"/>
                  </a:lnTo>
                  <a:lnTo>
                    <a:pt x="0" y="580688"/>
                  </a:lnTo>
                  <a:lnTo>
                    <a:pt x="0" y="0"/>
                  </a:lnTo>
                  <a:close/>
                </a:path>
              </a:pathLst>
            </a:custGeom>
            <a:blipFill>
              <a:blip r:embed="rId8"/>
              <a:stretch>
                <a:fillRect l="0" t="-4209" r="0" b="-4209"/>
              </a:stretch>
            </a:blipFill>
          </p:spPr>
        </p:sp>
        <p:sp>
          <p:nvSpPr>
            <p:cNvPr name="Freeform 16" id="16"/>
            <p:cNvSpPr/>
            <p:nvPr/>
          </p:nvSpPr>
          <p:spPr>
            <a:xfrm flipH="false" flipV="false" rot="0">
              <a:off x="14916257" y="476789"/>
              <a:ext cx="1068592" cy="589059"/>
            </a:xfrm>
            <a:custGeom>
              <a:avLst/>
              <a:gdLst/>
              <a:ahLst/>
              <a:cxnLst/>
              <a:rect r="r" b="b" t="t" l="l"/>
              <a:pathLst>
                <a:path h="589059" w="1068592">
                  <a:moveTo>
                    <a:pt x="0" y="0"/>
                  </a:moveTo>
                  <a:lnTo>
                    <a:pt x="1068592" y="0"/>
                  </a:lnTo>
                  <a:lnTo>
                    <a:pt x="1068592" y="589058"/>
                  </a:lnTo>
                  <a:lnTo>
                    <a:pt x="0" y="589058"/>
                  </a:lnTo>
                  <a:lnTo>
                    <a:pt x="0" y="0"/>
                  </a:lnTo>
                  <a:close/>
                </a:path>
              </a:pathLst>
            </a:custGeom>
            <a:blipFill>
              <a:blip r:embed="rId9"/>
              <a:stretch>
                <a:fillRect l="0" t="-4209" r="0" b="-4209"/>
              </a:stretch>
            </a:blipFill>
          </p:spPr>
        </p:sp>
        <p:sp>
          <p:nvSpPr>
            <p:cNvPr name="Freeform 17" id="17"/>
            <p:cNvSpPr/>
            <p:nvPr/>
          </p:nvSpPr>
          <p:spPr>
            <a:xfrm flipH="false" flipV="false" rot="0">
              <a:off x="8287343" y="501506"/>
              <a:ext cx="2168385" cy="539624"/>
            </a:xfrm>
            <a:custGeom>
              <a:avLst/>
              <a:gdLst/>
              <a:ahLst/>
              <a:cxnLst/>
              <a:rect r="r" b="b" t="t" l="l"/>
              <a:pathLst>
                <a:path h="539624" w="2168385">
                  <a:moveTo>
                    <a:pt x="0" y="0"/>
                  </a:moveTo>
                  <a:lnTo>
                    <a:pt x="2168385" y="0"/>
                  </a:lnTo>
                  <a:lnTo>
                    <a:pt x="2168385" y="539624"/>
                  </a:lnTo>
                  <a:lnTo>
                    <a:pt x="0" y="539624"/>
                  </a:lnTo>
                  <a:lnTo>
                    <a:pt x="0" y="0"/>
                  </a:lnTo>
                  <a:close/>
                </a:path>
              </a:pathLst>
            </a:custGeom>
            <a:blipFill>
              <a:blip r:embed="rId10"/>
              <a:stretch>
                <a:fillRect l="0" t="-4209" r="0" b="-4209"/>
              </a:stretch>
            </a:blipFill>
          </p:spPr>
        </p:sp>
        <p:sp>
          <p:nvSpPr>
            <p:cNvPr name="Freeform 18" id="18"/>
            <p:cNvSpPr/>
            <p:nvPr/>
          </p:nvSpPr>
          <p:spPr>
            <a:xfrm flipH="false" flipV="false" rot="0">
              <a:off x="12113918" y="487842"/>
              <a:ext cx="1540595" cy="566952"/>
            </a:xfrm>
            <a:custGeom>
              <a:avLst/>
              <a:gdLst/>
              <a:ahLst/>
              <a:cxnLst/>
              <a:rect r="r" b="b" t="t" l="l"/>
              <a:pathLst>
                <a:path h="566952" w="1540595">
                  <a:moveTo>
                    <a:pt x="0" y="0"/>
                  </a:moveTo>
                  <a:lnTo>
                    <a:pt x="1540594" y="0"/>
                  </a:lnTo>
                  <a:lnTo>
                    <a:pt x="1540594" y="566952"/>
                  </a:lnTo>
                  <a:lnTo>
                    <a:pt x="0" y="566952"/>
                  </a:lnTo>
                  <a:lnTo>
                    <a:pt x="0" y="0"/>
                  </a:lnTo>
                  <a:close/>
                </a:path>
              </a:pathLst>
            </a:custGeom>
            <a:blipFill>
              <a:blip r:embed="rId11"/>
              <a:stretch>
                <a:fillRect l="0" t="-4209" r="-94245" b="-4209"/>
              </a:stretch>
            </a:blipFill>
          </p:spPr>
        </p:sp>
        <p:sp>
          <p:nvSpPr>
            <p:cNvPr name="Freeform 19" id="19"/>
            <p:cNvSpPr/>
            <p:nvPr/>
          </p:nvSpPr>
          <p:spPr>
            <a:xfrm flipH="false" flipV="false" rot="0">
              <a:off x="16391842" y="494968"/>
              <a:ext cx="595423" cy="552699"/>
            </a:xfrm>
            <a:custGeom>
              <a:avLst/>
              <a:gdLst/>
              <a:ahLst/>
              <a:cxnLst/>
              <a:rect r="r" b="b" t="t" l="l"/>
              <a:pathLst>
                <a:path h="552699" w="595423">
                  <a:moveTo>
                    <a:pt x="0" y="0"/>
                  </a:moveTo>
                  <a:lnTo>
                    <a:pt x="595424" y="0"/>
                  </a:lnTo>
                  <a:lnTo>
                    <a:pt x="595424" y="552700"/>
                  </a:lnTo>
                  <a:lnTo>
                    <a:pt x="0" y="552700"/>
                  </a:lnTo>
                  <a:lnTo>
                    <a:pt x="0" y="0"/>
                  </a:lnTo>
                  <a:close/>
                </a:path>
              </a:pathLst>
            </a:custGeom>
            <a:blipFill>
              <a:blip r:embed="rId12"/>
              <a:stretch>
                <a:fillRect l="0" t="-4209" r="0" b="-4209"/>
              </a:stretch>
            </a:blipFill>
          </p:spPr>
        </p:sp>
        <p:sp>
          <p:nvSpPr>
            <p:cNvPr name="Freeform 20" id="20"/>
            <p:cNvSpPr/>
            <p:nvPr/>
          </p:nvSpPr>
          <p:spPr>
            <a:xfrm flipH="false" flipV="false" rot="0">
              <a:off x="23083087" y="419861"/>
              <a:ext cx="944876" cy="702914"/>
            </a:xfrm>
            <a:custGeom>
              <a:avLst/>
              <a:gdLst/>
              <a:ahLst/>
              <a:cxnLst/>
              <a:rect r="r" b="b" t="t" l="l"/>
              <a:pathLst>
                <a:path h="702914" w="944876">
                  <a:moveTo>
                    <a:pt x="0" y="0"/>
                  </a:moveTo>
                  <a:lnTo>
                    <a:pt x="944876" y="0"/>
                  </a:lnTo>
                  <a:lnTo>
                    <a:pt x="944876" y="702914"/>
                  </a:lnTo>
                  <a:lnTo>
                    <a:pt x="0" y="702914"/>
                  </a:lnTo>
                  <a:lnTo>
                    <a:pt x="0" y="0"/>
                  </a:lnTo>
                  <a:close/>
                </a:path>
              </a:pathLst>
            </a:custGeom>
            <a:blipFill>
              <a:blip r:embed="rId13"/>
              <a:stretch>
                <a:fillRect l="-491" t="-16205" r="0" b="-18877"/>
              </a:stretch>
            </a:blipFill>
          </p:spPr>
        </p:sp>
        <p:sp>
          <p:nvSpPr>
            <p:cNvPr name="Freeform 21" id="21"/>
            <p:cNvSpPr/>
            <p:nvPr/>
          </p:nvSpPr>
          <p:spPr>
            <a:xfrm flipH="false" flipV="false" rot="0">
              <a:off x="20413009" y="513987"/>
              <a:ext cx="2466253" cy="514661"/>
            </a:xfrm>
            <a:custGeom>
              <a:avLst/>
              <a:gdLst/>
              <a:ahLst/>
              <a:cxnLst/>
              <a:rect r="r" b="b" t="t" l="l"/>
              <a:pathLst>
                <a:path h="514661" w="2466253">
                  <a:moveTo>
                    <a:pt x="0" y="0"/>
                  </a:moveTo>
                  <a:lnTo>
                    <a:pt x="2466253" y="0"/>
                  </a:lnTo>
                  <a:lnTo>
                    <a:pt x="2466253" y="514662"/>
                  </a:lnTo>
                  <a:lnTo>
                    <a:pt x="0" y="514662"/>
                  </a:lnTo>
                  <a:lnTo>
                    <a:pt x="0" y="0"/>
                  </a:lnTo>
                  <a:close/>
                </a:path>
              </a:pathLst>
            </a:custGeom>
            <a:blipFill>
              <a:blip r:embed="rId14"/>
              <a:stretch>
                <a:fillRect l="0" t="-4209" r="0" b="-4209"/>
              </a:stretch>
            </a:blipFill>
          </p:spPr>
        </p:sp>
        <p:sp>
          <p:nvSpPr>
            <p:cNvPr name="Freeform 22" id="22"/>
            <p:cNvSpPr/>
            <p:nvPr/>
          </p:nvSpPr>
          <p:spPr>
            <a:xfrm flipH="false" flipV="false" rot="0">
              <a:off x="18238836" y="508024"/>
              <a:ext cx="1831273" cy="526588"/>
            </a:xfrm>
            <a:custGeom>
              <a:avLst/>
              <a:gdLst/>
              <a:ahLst/>
              <a:cxnLst/>
              <a:rect r="r" b="b" t="t" l="l"/>
              <a:pathLst>
                <a:path h="526588" w="1831273">
                  <a:moveTo>
                    <a:pt x="0" y="0"/>
                  </a:moveTo>
                  <a:lnTo>
                    <a:pt x="1831273" y="0"/>
                  </a:lnTo>
                  <a:lnTo>
                    <a:pt x="1831273" y="526588"/>
                  </a:lnTo>
                  <a:lnTo>
                    <a:pt x="0" y="526588"/>
                  </a:lnTo>
                  <a:lnTo>
                    <a:pt x="0" y="0"/>
                  </a:lnTo>
                  <a:close/>
                </a:path>
              </a:pathLst>
            </a:custGeom>
            <a:blipFill>
              <a:blip r:embed="rId15"/>
              <a:stretch>
                <a:fillRect l="0" t="-4209" r="-9663" b="-19957"/>
              </a:stretch>
            </a:blipFill>
          </p:spPr>
        </p:sp>
        <p:sp>
          <p:nvSpPr>
            <p:cNvPr name="Freeform 23" id="23"/>
            <p:cNvSpPr/>
            <p:nvPr/>
          </p:nvSpPr>
          <p:spPr>
            <a:xfrm flipH="false" flipV="false" rot="0">
              <a:off x="17291039" y="448805"/>
              <a:ext cx="642997" cy="645025"/>
            </a:xfrm>
            <a:custGeom>
              <a:avLst/>
              <a:gdLst/>
              <a:ahLst/>
              <a:cxnLst/>
              <a:rect r="r" b="b" t="t" l="l"/>
              <a:pathLst>
                <a:path h="645025" w="642997">
                  <a:moveTo>
                    <a:pt x="0" y="0"/>
                  </a:moveTo>
                  <a:lnTo>
                    <a:pt x="642997" y="0"/>
                  </a:lnTo>
                  <a:lnTo>
                    <a:pt x="642997" y="645026"/>
                  </a:lnTo>
                  <a:lnTo>
                    <a:pt x="0" y="645026"/>
                  </a:lnTo>
                  <a:lnTo>
                    <a:pt x="0" y="0"/>
                  </a:lnTo>
                  <a:close/>
                </a:path>
              </a:pathLst>
            </a:custGeom>
            <a:blipFill>
              <a:blip r:embed="rId16"/>
              <a:stretch>
                <a:fillRect l="-2710" t="-4039" r="-2710" b="0"/>
              </a:stretch>
            </a:blipFill>
          </p:spPr>
        </p:sp>
        <p:sp>
          <p:nvSpPr>
            <p:cNvPr name="Freeform 24" id="24"/>
            <p:cNvSpPr/>
            <p:nvPr/>
          </p:nvSpPr>
          <p:spPr>
            <a:xfrm flipH="false" flipV="false" rot="0">
              <a:off x="2535171" y="381505"/>
              <a:ext cx="5167972" cy="810872"/>
            </a:xfrm>
            <a:custGeom>
              <a:avLst/>
              <a:gdLst/>
              <a:ahLst/>
              <a:cxnLst/>
              <a:rect r="r" b="b" t="t" l="l"/>
              <a:pathLst>
                <a:path h="810872" w="5167972">
                  <a:moveTo>
                    <a:pt x="0" y="0"/>
                  </a:moveTo>
                  <a:lnTo>
                    <a:pt x="5167972" y="0"/>
                  </a:lnTo>
                  <a:lnTo>
                    <a:pt x="5167972" y="810872"/>
                  </a:lnTo>
                  <a:lnTo>
                    <a:pt x="0" y="810872"/>
                  </a:lnTo>
                  <a:lnTo>
                    <a:pt x="0" y="0"/>
                  </a:lnTo>
                  <a:close/>
                </a:path>
              </a:pathLst>
            </a:custGeom>
            <a:blipFill>
              <a:blip r:embed="rId17"/>
              <a:stretch>
                <a:fillRect l="0" t="-244" r="-5978" b="-226"/>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Freeform 2" id="2"/>
          <p:cNvSpPr/>
          <p:nvPr/>
        </p:nvSpPr>
        <p:spPr>
          <a:xfrm flipH="false" flipV="false" rot="10659925">
            <a:off x="-197284" y="6213783"/>
            <a:ext cx="3547931" cy="5631636"/>
          </a:xfrm>
          <a:custGeom>
            <a:avLst/>
            <a:gdLst/>
            <a:ahLst/>
            <a:cxnLst/>
            <a:rect r="r" b="b" t="t" l="l"/>
            <a:pathLst>
              <a:path h="5631636" w="3547931">
                <a:moveTo>
                  <a:pt x="0" y="0"/>
                </a:moveTo>
                <a:lnTo>
                  <a:pt x="3547931" y="0"/>
                </a:lnTo>
                <a:lnTo>
                  <a:pt x="3547931" y="5631636"/>
                </a:lnTo>
                <a:lnTo>
                  <a:pt x="0" y="5631636"/>
                </a:lnTo>
                <a:lnTo>
                  <a:pt x="0" y="0"/>
                </a:lnTo>
                <a:close/>
              </a:path>
            </a:pathLst>
          </a:custGeom>
          <a:blipFill>
            <a:blip r:embed="rId2"/>
            <a:stretch>
              <a:fillRect l="0" t="0" r="0" b="0"/>
            </a:stretch>
          </a:blipFill>
        </p:spPr>
      </p:sp>
      <p:sp>
        <p:nvSpPr>
          <p:cNvPr name="Freeform 3" id="3"/>
          <p:cNvSpPr/>
          <p:nvPr/>
        </p:nvSpPr>
        <p:spPr>
          <a:xfrm flipH="false" flipV="false" rot="1480388">
            <a:off x="7749702" y="-472081"/>
            <a:ext cx="3547931" cy="5631636"/>
          </a:xfrm>
          <a:custGeom>
            <a:avLst/>
            <a:gdLst/>
            <a:ahLst/>
            <a:cxnLst/>
            <a:rect r="r" b="b" t="t" l="l"/>
            <a:pathLst>
              <a:path h="5631636" w="3547931">
                <a:moveTo>
                  <a:pt x="0" y="0"/>
                </a:moveTo>
                <a:lnTo>
                  <a:pt x="3547931" y="0"/>
                </a:lnTo>
                <a:lnTo>
                  <a:pt x="3547931" y="5631636"/>
                </a:lnTo>
                <a:lnTo>
                  <a:pt x="0" y="5631636"/>
                </a:lnTo>
                <a:lnTo>
                  <a:pt x="0" y="0"/>
                </a:lnTo>
                <a:close/>
              </a:path>
            </a:pathLst>
          </a:custGeom>
          <a:blipFill>
            <a:blip r:embed="rId2"/>
            <a:stretch>
              <a:fillRect l="0" t="0" r="0" b="0"/>
            </a:stretch>
          </a:blipFill>
        </p:spPr>
      </p:sp>
      <p:sp>
        <p:nvSpPr>
          <p:cNvPr name="Freeform 4" id="4"/>
          <p:cNvSpPr/>
          <p:nvPr/>
        </p:nvSpPr>
        <p:spPr>
          <a:xfrm flipH="false" flipV="false" rot="0">
            <a:off x="-51503" y="6825463"/>
            <a:ext cx="18700027" cy="8978755"/>
          </a:xfrm>
          <a:custGeom>
            <a:avLst/>
            <a:gdLst/>
            <a:ahLst/>
            <a:cxnLst/>
            <a:rect r="r" b="b" t="t" l="l"/>
            <a:pathLst>
              <a:path h="8978755" w="18700027">
                <a:moveTo>
                  <a:pt x="0" y="0"/>
                </a:moveTo>
                <a:lnTo>
                  <a:pt x="18700027" y="0"/>
                </a:lnTo>
                <a:lnTo>
                  <a:pt x="18700027" y="8978755"/>
                </a:lnTo>
                <a:lnTo>
                  <a:pt x="0" y="8978755"/>
                </a:lnTo>
                <a:lnTo>
                  <a:pt x="0" y="0"/>
                </a:lnTo>
                <a:close/>
              </a:path>
            </a:pathLst>
          </a:custGeom>
          <a:blipFill>
            <a:blip r:embed="rId3"/>
            <a:stretch>
              <a:fillRect l="0" t="-19379" r="0" b="-19379"/>
            </a:stretch>
          </a:blipFill>
        </p:spPr>
      </p:sp>
      <p:sp>
        <p:nvSpPr>
          <p:cNvPr name="Freeform 5" id="5"/>
          <p:cNvSpPr/>
          <p:nvPr/>
        </p:nvSpPr>
        <p:spPr>
          <a:xfrm flipH="true" flipV="false" rot="-10800000">
            <a:off x="-2361595" y="-5301710"/>
            <a:ext cx="21010119" cy="10087938"/>
          </a:xfrm>
          <a:custGeom>
            <a:avLst/>
            <a:gdLst/>
            <a:ahLst/>
            <a:cxnLst/>
            <a:rect r="r" b="b" t="t" l="l"/>
            <a:pathLst>
              <a:path h="10087938" w="21010119">
                <a:moveTo>
                  <a:pt x="21010119" y="0"/>
                </a:moveTo>
                <a:lnTo>
                  <a:pt x="0" y="0"/>
                </a:lnTo>
                <a:lnTo>
                  <a:pt x="0" y="10087938"/>
                </a:lnTo>
                <a:lnTo>
                  <a:pt x="21010119" y="10087938"/>
                </a:lnTo>
                <a:lnTo>
                  <a:pt x="21010119" y="0"/>
                </a:lnTo>
                <a:close/>
              </a:path>
            </a:pathLst>
          </a:custGeom>
          <a:blipFill>
            <a:blip r:embed="rId3"/>
            <a:stretch>
              <a:fillRect l="0" t="-19379" r="0" b="-19379"/>
            </a:stretch>
          </a:blipFill>
        </p:spPr>
      </p:sp>
      <p:grpSp>
        <p:nvGrpSpPr>
          <p:cNvPr name="Group 6" id="6"/>
          <p:cNvGrpSpPr/>
          <p:nvPr/>
        </p:nvGrpSpPr>
        <p:grpSpPr>
          <a:xfrm rot="0">
            <a:off x="7925446" y="-1602042"/>
            <a:ext cx="15787929" cy="15787929"/>
            <a:chOff x="0" y="0"/>
            <a:chExt cx="6350000" cy="6350000"/>
          </a:xfrm>
        </p:grpSpPr>
        <p:sp>
          <p:nvSpPr>
            <p:cNvPr name="Freeform 7" id="7"/>
            <p:cNvSpPr/>
            <p:nvPr/>
          </p:nvSpPr>
          <p:spPr>
            <a:xfrm flipH="false" flipV="false" rot="0">
              <a:off x="541020" y="537210"/>
              <a:ext cx="5255260" cy="5255260"/>
            </a:xfrm>
            <a:custGeom>
              <a:avLst/>
              <a:gdLst/>
              <a:ahLst/>
              <a:cxnLst/>
              <a:rect r="r" b="b" t="t" l="l"/>
              <a:pathLst>
                <a:path h="5255260" w="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4"/>
              <a:stretch>
                <a:fillRect l="-104910" t="-10222" r="-105151" b="-10608"/>
              </a:stretch>
            </a:blipFill>
          </p:spPr>
        </p:sp>
      </p:grpSp>
      <p:sp>
        <p:nvSpPr>
          <p:cNvPr name="Freeform 8" id="8"/>
          <p:cNvSpPr/>
          <p:nvPr/>
        </p:nvSpPr>
        <p:spPr>
          <a:xfrm flipH="false" flipV="false" rot="0">
            <a:off x="-533574" y="-5684046"/>
            <a:ext cx="19355147" cy="7628096"/>
          </a:xfrm>
          <a:custGeom>
            <a:avLst/>
            <a:gdLst/>
            <a:ahLst/>
            <a:cxnLst/>
            <a:rect r="r" b="b" t="t" l="l"/>
            <a:pathLst>
              <a:path h="7628096" w="19355147">
                <a:moveTo>
                  <a:pt x="0" y="0"/>
                </a:moveTo>
                <a:lnTo>
                  <a:pt x="19355148" y="0"/>
                </a:lnTo>
                <a:lnTo>
                  <a:pt x="19355148" y="7628097"/>
                </a:lnTo>
                <a:lnTo>
                  <a:pt x="0" y="7628097"/>
                </a:lnTo>
                <a:lnTo>
                  <a:pt x="0" y="0"/>
                </a:lnTo>
                <a:close/>
              </a:path>
            </a:pathLst>
          </a:custGeom>
          <a:blipFill>
            <a:blip r:embed="rId5"/>
            <a:stretch>
              <a:fillRect l="0" t="-8832" r="0" b="-590"/>
            </a:stretch>
          </a:blipFill>
        </p:spPr>
      </p:sp>
      <p:sp>
        <p:nvSpPr>
          <p:cNvPr name="TextBox 9" id="9"/>
          <p:cNvSpPr txBox="true"/>
          <p:nvPr/>
        </p:nvSpPr>
        <p:spPr>
          <a:xfrm rot="0">
            <a:off x="1028700" y="5443806"/>
            <a:ext cx="5839905" cy="944880"/>
          </a:xfrm>
          <a:prstGeom prst="rect">
            <a:avLst/>
          </a:prstGeom>
        </p:spPr>
        <p:txBody>
          <a:bodyPr anchor="t" rtlCol="false" tIns="0" lIns="0" bIns="0" rIns="0">
            <a:spAutoFit/>
          </a:bodyPr>
          <a:lstStyle/>
          <a:p>
            <a:pPr algn="l">
              <a:lnSpc>
                <a:spcPts val="2519"/>
              </a:lnSpc>
            </a:pPr>
            <a:r>
              <a:rPr lang="en-US" sz="1799" b="true">
                <a:solidFill>
                  <a:srgbClr val="011F29"/>
                </a:solidFill>
                <a:latin typeface="Plus Jakarta Sans Semi-Bold"/>
                <a:ea typeface="Plus Jakarta Sans Semi-Bold"/>
                <a:cs typeface="Plus Jakarta Sans Semi-Bold"/>
                <a:sym typeface="Plus Jakarta Sans Semi-Bold"/>
              </a:rPr>
              <a:t>LLorem ipsum dolor sit amet, consectetur adipiscing elit. Cras mattis scelerisque ipsum, ut sollicitudin dui porttitor ut. </a:t>
            </a:r>
          </a:p>
        </p:txBody>
      </p:sp>
      <p:sp>
        <p:nvSpPr>
          <p:cNvPr name="TextBox 10" id="10"/>
          <p:cNvSpPr txBox="true"/>
          <p:nvPr/>
        </p:nvSpPr>
        <p:spPr>
          <a:xfrm rot="0">
            <a:off x="1028842" y="7758187"/>
            <a:ext cx="5839905" cy="944880"/>
          </a:xfrm>
          <a:prstGeom prst="rect">
            <a:avLst/>
          </a:prstGeom>
        </p:spPr>
        <p:txBody>
          <a:bodyPr anchor="t" rtlCol="false" tIns="0" lIns="0" bIns="0" rIns="0">
            <a:spAutoFit/>
          </a:bodyPr>
          <a:lstStyle/>
          <a:p>
            <a:pPr algn="l">
              <a:lnSpc>
                <a:spcPts val="2519"/>
              </a:lnSpc>
            </a:pPr>
            <a:r>
              <a:rPr lang="en-US" sz="1799" b="true">
                <a:solidFill>
                  <a:srgbClr val="011F29"/>
                </a:solidFill>
                <a:latin typeface="Plus Jakarta Sans Semi-Bold"/>
                <a:ea typeface="Plus Jakarta Sans Semi-Bold"/>
                <a:cs typeface="Plus Jakarta Sans Semi-Bold"/>
                <a:sym typeface="Plus Jakarta Sans Semi-Bold"/>
              </a:rPr>
              <a:t>LLorem ipsum dolor sit amet, consectetur adipiscing elit. Cras mattis scelerisque ipsum, ut sollicitudin dui porttitor ut. </a:t>
            </a:r>
          </a:p>
        </p:txBody>
      </p:sp>
      <p:sp>
        <p:nvSpPr>
          <p:cNvPr name="TextBox 11" id="11"/>
          <p:cNvSpPr txBox="true"/>
          <p:nvPr/>
        </p:nvSpPr>
        <p:spPr>
          <a:xfrm rot="0">
            <a:off x="1028700" y="4881478"/>
            <a:ext cx="3298199" cy="471805"/>
          </a:xfrm>
          <a:prstGeom prst="rect">
            <a:avLst/>
          </a:prstGeom>
        </p:spPr>
        <p:txBody>
          <a:bodyPr anchor="t" rtlCol="false" tIns="0" lIns="0" bIns="0" rIns="0">
            <a:spAutoFit/>
          </a:bodyPr>
          <a:lstStyle/>
          <a:p>
            <a:pPr algn="l">
              <a:lnSpc>
                <a:spcPts val="3919"/>
              </a:lnSpc>
            </a:pPr>
            <a:r>
              <a:rPr lang="en-US" sz="2799" b="true">
                <a:solidFill>
                  <a:srgbClr val="176005"/>
                </a:solidFill>
                <a:latin typeface="Plus Jakarta Sans Semi-Bold"/>
                <a:ea typeface="Plus Jakarta Sans Semi-Bold"/>
                <a:cs typeface="Plus Jakarta Sans Semi-Bold"/>
                <a:sym typeface="Plus Jakarta Sans Semi-Bold"/>
              </a:rPr>
              <a:t>Highlight Aktivitas</a:t>
            </a:r>
          </a:p>
        </p:txBody>
      </p:sp>
      <p:sp>
        <p:nvSpPr>
          <p:cNvPr name="TextBox 12" id="12"/>
          <p:cNvSpPr txBox="true"/>
          <p:nvPr/>
        </p:nvSpPr>
        <p:spPr>
          <a:xfrm rot="0">
            <a:off x="1028842" y="7195859"/>
            <a:ext cx="3298199" cy="471805"/>
          </a:xfrm>
          <a:prstGeom prst="rect">
            <a:avLst/>
          </a:prstGeom>
        </p:spPr>
        <p:txBody>
          <a:bodyPr anchor="t" rtlCol="false" tIns="0" lIns="0" bIns="0" rIns="0">
            <a:spAutoFit/>
          </a:bodyPr>
          <a:lstStyle/>
          <a:p>
            <a:pPr algn="l">
              <a:lnSpc>
                <a:spcPts val="3919"/>
              </a:lnSpc>
            </a:pPr>
            <a:r>
              <a:rPr lang="en-US" sz="2799" b="true">
                <a:solidFill>
                  <a:srgbClr val="176005"/>
                </a:solidFill>
                <a:latin typeface="Plus Jakarta Sans Semi-Bold"/>
                <a:ea typeface="Plus Jakarta Sans Semi-Bold"/>
                <a:cs typeface="Plus Jakarta Sans Semi-Bold"/>
                <a:sym typeface="Plus Jakarta Sans Semi-Bold"/>
              </a:rPr>
              <a:t>Highlight Aktivitas</a:t>
            </a:r>
          </a:p>
        </p:txBody>
      </p:sp>
      <p:sp>
        <p:nvSpPr>
          <p:cNvPr name="AutoShape 13" id="13"/>
          <p:cNvSpPr/>
          <p:nvPr/>
        </p:nvSpPr>
        <p:spPr>
          <a:xfrm>
            <a:off x="1028842" y="4495267"/>
            <a:ext cx="7798852" cy="0"/>
          </a:xfrm>
          <a:prstGeom prst="line">
            <a:avLst/>
          </a:prstGeom>
          <a:ln cap="flat" w="95250">
            <a:solidFill>
              <a:srgbClr val="D7E54C"/>
            </a:solidFill>
            <a:prstDash val="solid"/>
            <a:headEnd type="none" len="sm" w="sm"/>
            <a:tailEnd type="none" len="sm" w="sm"/>
          </a:ln>
        </p:spPr>
      </p:sp>
      <p:sp>
        <p:nvSpPr>
          <p:cNvPr name="TextBox 14" id="14"/>
          <p:cNvSpPr txBox="true"/>
          <p:nvPr/>
        </p:nvSpPr>
        <p:spPr>
          <a:xfrm rot="0">
            <a:off x="869007" y="2797150"/>
            <a:ext cx="10906357" cy="1259967"/>
          </a:xfrm>
          <a:prstGeom prst="rect">
            <a:avLst/>
          </a:prstGeom>
        </p:spPr>
        <p:txBody>
          <a:bodyPr anchor="t" rtlCol="false" tIns="0" lIns="0" bIns="0" rIns="0">
            <a:spAutoFit/>
          </a:bodyPr>
          <a:lstStyle/>
          <a:p>
            <a:pPr algn="l">
              <a:lnSpc>
                <a:spcPts val="8964"/>
              </a:lnSpc>
            </a:pPr>
            <a:r>
              <a:rPr lang="en-US" sz="10800" b="true">
                <a:solidFill>
                  <a:srgbClr val="042426"/>
                </a:solidFill>
                <a:latin typeface="Plus Jakarta Sans Semi-Bold"/>
                <a:ea typeface="Plus Jakarta Sans Semi-Bold"/>
                <a:cs typeface="Plus Jakarta Sans Semi-Bold"/>
                <a:sym typeface="Plus Jakarta Sans Semi-Bold"/>
              </a:rPr>
              <a:t>Introduction</a:t>
            </a:r>
          </a:p>
        </p:txBody>
      </p:sp>
      <p:grpSp>
        <p:nvGrpSpPr>
          <p:cNvPr name="Group 15" id="15"/>
          <p:cNvGrpSpPr/>
          <p:nvPr/>
        </p:nvGrpSpPr>
        <p:grpSpPr>
          <a:xfrm rot="0">
            <a:off x="-872678" y="-156723"/>
            <a:ext cx="19469699" cy="1019286"/>
            <a:chOff x="0" y="0"/>
            <a:chExt cx="25959598" cy="1359048"/>
          </a:xfrm>
        </p:grpSpPr>
        <p:sp>
          <p:nvSpPr>
            <p:cNvPr name="Freeform 16" id="16"/>
            <p:cNvSpPr/>
            <p:nvPr/>
          </p:nvSpPr>
          <p:spPr>
            <a:xfrm flipH="false" flipV="false" rot="0">
              <a:off x="0" y="0"/>
              <a:ext cx="25959598" cy="1359048"/>
            </a:xfrm>
            <a:custGeom>
              <a:avLst/>
              <a:gdLst/>
              <a:ahLst/>
              <a:cxnLst/>
              <a:rect r="r" b="b" t="t" l="l"/>
              <a:pathLst>
                <a:path h="1359048" w="25959598">
                  <a:moveTo>
                    <a:pt x="0" y="0"/>
                  </a:moveTo>
                  <a:lnTo>
                    <a:pt x="25959598" y="0"/>
                  </a:lnTo>
                  <a:lnTo>
                    <a:pt x="25959598" y="1359048"/>
                  </a:lnTo>
                  <a:lnTo>
                    <a:pt x="0" y="1359048"/>
                  </a:lnTo>
                  <a:lnTo>
                    <a:pt x="0" y="0"/>
                  </a:lnTo>
                  <a:close/>
                </a:path>
              </a:pathLst>
            </a:custGeom>
            <a:blipFill>
              <a:blip r:embed="rId6"/>
              <a:stretch>
                <a:fillRect l="0" t="-17088" r="0" b="-30946"/>
              </a:stretch>
            </a:blipFill>
          </p:spPr>
        </p:sp>
        <p:sp>
          <p:nvSpPr>
            <p:cNvPr name="Freeform 17" id="17"/>
            <p:cNvSpPr/>
            <p:nvPr/>
          </p:nvSpPr>
          <p:spPr>
            <a:xfrm flipH="false" flipV="false" rot="0">
              <a:off x="14003754" y="495569"/>
              <a:ext cx="597929" cy="551499"/>
            </a:xfrm>
            <a:custGeom>
              <a:avLst/>
              <a:gdLst/>
              <a:ahLst/>
              <a:cxnLst/>
              <a:rect r="r" b="b" t="t" l="l"/>
              <a:pathLst>
                <a:path h="551499" w="597929">
                  <a:moveTo>
                    <a:pt x="0" y="0"/>
                  </a:moveTo>
                  <a:lnTo>
                    <a:pt x="597928" y="0"/>
                  </a:lnTo>
                  <a:lnTo>
                    <a:pt x="597928" y="551498"/>
                  </a:lnTo>
                  <a:lnTo>
                    <a:pt x="0" y="551498"/>
                  </a:lnTo>
                  <a:lnTo>
                    <a:pt x="0" y="0"/>
                  </a:lnTo>
                  <a:close/>
                </a:path>
              </a:pathLst>
            </a:custGeom>
            <a:blipFill>
              <a:blip r:embed="rId7"/>
              <a:stretch>
                <a:fillRect l="0" t="-4209" r="0" b="-4209"/>
              </a:stretch>
            </a:blipFill>
          </p:spPr>
        </p:sp>
        <p:sp>
          <p:nvSpPr>
            <p:cNvPr name="Freeform 18" id="18"/>
            <p:cNvSpPr/>
            <p:nvPr/>
          </p:nvSpPr>
          <p:spPr>
            <a:xfrm flipH="false" flipV="false" rot="0">
              <a:off x="11039841" y="480974"/>
              <a:ext cx="629576" cy="580689"/>
            </a:xfrm>
            <a:custGeom>
              <a:avLst/>
              <a:gdLst/>
              <a:ahLst/>
              <a:cxnLst/>
              <a:rect r="r" b="b" t="t" l="l"/>
              <a:pathLst>
                <a:path h="580689" w="629576">
                  <a:moveTo>
                    <a:pt x="0" y="0"/>
                  </a:moveTo>
                  <a:lnTo>
                    <a:pt x="629577" y="0"/>
                  </a:lnTo>
                  <a:lnTo>
                    <a:pt x="629577" y="580688"/>
                  </a:lnTo>
                  <a:lnTo>
                    <a:pt x="0" y="580688"/>
                  </a:lnTo>
                  <a:lnTo>
                    <a:pt x="0" y="0"/>
                  </a:lnTo>
                  <a:close/>
                </a:path>
              </a:pathLst>
            </a:custGeom>
            <a:blipFill>
              <a:blip r:embed="rId8"/>
              <a:stretch>
                <a:fillRect l="0" t="-4209" r="0" b="-4209"/>
              </a:stretch>
            </a:blipFill>
          </p:spPr>
        </p:sp>
        <p:sp>
          <p:nvSpPr>
            <p:cNvPr name="Freeform 19" id="19"/>
            <p:cNvSpPr/>
            <p:nvPr/>
          </p:nvSpPr>
          <p:spPr>
            <a:xfrm flipH="false" flipV="false" rot="0">
              <a:off x="14916257" y="476789"/>
              <a:ext cx="1068592" cy="589059"/>
            </a:xfrm>
            <a:custGeom>
              <a:avLst/>
              <a:gdLst/>
              <a:ahLst/>
              <a:cxnLst/>
              <a:rect r="r" b="b" t="t" l="l"/>
              <a:pathLst>
                <a:path h="589059" w="1068592">
                  <a:moveTo>
                    <a:pt x="0" y="0"/>
                  </a:moveTo>
                  <a:lnTo>
                    <a:pt x="1068592" y="0"/>
                  </a:lnTo>
                  <a:lnTo>
                    <a:pt x="1068592" y="589058"/>
                  </a:lnTo>
                  <a:lnTo>
                    <a:pt x="0" y="589058"/>
                  </a:lnTo>
                  <a:lnTo>
                    <a:pt x="0" y="0"/>
                  </a:lnTo>
                  <a:close/>
                </a:path>
              </a:pathLst>
            </a:custGeom>
            <a:blipFill>
              <a:blip r:embed="rId9"/>
              <a:stretch>
                <a:fillRect l="0" t="-4209" r="0" b="-4209"/>
              </a:stretch>
            </a:blipFill>
          </p:spPr>
        </p:sp>
        <p:sp>
          <p:nvSpPr>
            <p:cNvPr name="Freeform 20" id="20"/>
            <p:cNvSpPr/>
            <p:nvPr/>
          </p:nvSpPr>
          <p:spPr>
            <a:xfrm flipH="false" flipV="false" rot="0">
              <a:off x="8287343" y="501506"/>
              <a:ext cx="2168385" cy="539624"/>
            </a:xfrm>
            <a:custGeom>
              <a:avLst/>
              <a:gdLst/>
              <a:ahLst/>
              <a:cxnLst/>
              <a:rect r="r" b="b" t="t" l="l"/>
              <a:pathLst>
                <a:path h="539624" w="2168385">
                  <a:moveTo>
                    <a:pt x="0" y="0"/>
                  </a:moveTo>
                  <a:lnTo>
                    <a:pt x="2168385" y="0"/>
                  </a:lnTo>
                  <a:lnTo>
                    <a:pt x="2168385" y="539624"/>
                  </a:lnTo>
                  <a:lnTo>
                    <a:pt x="0" y="539624"/>
                  </a:lnTo>
                  <a:lnTo>
                    <a:pt x="0" y="0"/>
                  </a:lnTo>
                  <a:close/>
                </a:path>
              </a:pathLst>
            </a:custGeom>
            <a:blipFill>
              <a:blip r:embed="rId10"/>
              <a:stretch>
                <a:fillRect l="0" t="-4209" r="0" b="-4209"/>
              </a:stretch>
            </a:blipFill>
          </p:spPr>
        </p:sp>
        <p:sp>
          <p:nvSpPr>
            <p:cNvPr name="Freeform 21" id="21"/>
            <p:cNvSpPr/>
            <p:nvPr/>
          </p:nvSpPr>
          <p:spPr>
            <a:xfrm flipH="false" flipV="false" rot="0">
              <a:off x="12113918" y="487842"/>
              <a:ext cx="1540595" cy="566952"/>
            </a:xfrm>
            <a:custGeom>
              <a:avLst/>
              <a:gdLst/>
              <a:ahLst/>
              <a:cxnLst/>
              <a:rect r="r" b="b" t="t" l="l"/>
              <a:pathLst>
                <a:path h="566952" w="1540595">
                  <a:moveTo>
                    <a:pt x="0" y="0"/>
                  </a:moveTo>
                  <a:lnTo>
                    <a:pt x="1540594" y="0"/>
                  </a:lnTo>
                  <a:lnTo>
                    <a:pt x="1540594" y="566952"/>
                  </a:lnTo>
                  <a:lnTo>
                    <a:pt x="0" y="566952"/>
                  </a:lnTo>
                  <a:lnTo>
                    <a:pt x="0" y="0"/>
                  </a:lnTo>
                  <a:close/>
                </a:path>
              </a:pathLst>
            </a:custGeom>
            <a:blipFill>
              <a:blip r:embed="rId11"/>
              <a:stretch>
                <a:fillRect l="0" t="-4209" r="-94245" b="-4209"/>
              </a:stretch>
            </a:blipFill>
          </p:spPr>
        </p:sp>
        <p:sp>
          <p:nvSpPr>
            <p:cNvPr name="Freeform 22" id="22"/>
            <p:cNvSpPr/>
            <p:nvPr/>
          </p:nvSpPr>
          <p:spPr>
            <a:xfrm flipH="false" flipV="false" rot="0">
              <a:off x="16391842" y="494968"/>
              <a:ext cx="595423" cy="552699"/>
            </a:xfrm>
            <a:custGeom>
              <a:avLst/>
              <a:gdLst/>
              <a:ahLst/>
              <a:cxnLst/>
              <a:rect r="r" b="b" t="t" l="l"/>
              <a:pathLst>
                <a:path h="552699" w="595423">
                  <a:moveTo>
                    <a:pt x="0" y="0"/>
                  </a:moveTo>
                  <a:lnTo>
                    <a:pt x="595424" y="0"/>
                  </a:lnTo>
                  <a:lnTo>
                    <a:pt x="595424" y="552700"/>
                  </a:lnTo>
                  <a:lnTo>
                    <a:pt x="0" y="552700"/>
                  </a:lnTo>
                  <a:lnTo>
                    <a:pt x="0" y="0"/>
                  </a:lnTo>
                  <a:close/>
                </a:path>
              </a:pathLst>
            </a:custGeom>
            <a:blipFill>
              <a:blip r:embed="rId12"/>
              <a:stretch>
                <a:fillRect l="0" t="-4209" r="0" b="-4209"/>
              </a:stretch>
            </a:blipFill>
          </p:spPr>
        </p:sp>
        <p:sp>
          <p:nvSpPr>
            <p:cNvPr name="Freeform 23" id="23"/>
            <p:cNvSpPr/>
            <p:nvPr/>
          </p:nvSpPr>
          <p:spPr>
            <a:xfrm flipH="false" flipV="false" rot="0">
              <a:off x="23083087" y="419861"/>
              <a:ext cx="944876" cy="702914"/>
            </a:xfrm>
            <a:custGeom>
              <a:avLst/>
              <a:gdLst/>
              <a:ahLst/>
              <a:cxnLst/>
              <a:rect r="r" b="b" t="t" l="l"/>
              <a:pathLst>
                <a:path h="702914" w="944876">
                  <a:moveTo>
                    <a:pt x="0" y="0"/>
                  </a:moveTo>
                  <a:lnTo>
                    <a:pt x="944876" y="0"/>
                  </a:lnTo>
                  <a:lnTo>
                    <a:pt x="944876" y="702914"/>
                  </a:lnTo>
                  <a:lnTo>
                    <a:pt x="0" y="702914"/>
                  </a:lnTo>
                  <a:lnTo>
                    <a:pt x="0" y="0"/>
                  </a:lnTo>
                  <a:close/>
                </a:path>
              </a:pathLst>
            </a:custGeom>
            <a:blipFill>
              <a:blip r:embed="rId13"/>
              <a:stretch>
                <a:fillRect l="-491" t="-16205" r="0" b="-18877"/>
              </a:stretch>
            </a:blipFill>
          </p:spPr>
        </p:sp>
        <p:sp>
          <p:nvSpPr>
            <p:cNvPr name="Freeform 24" id="24"/>
            <p:cNvSpPr/>
            <p:nvPr/>
          </p:nvSpPr>
          <p:spPr>
            <a:xfrm flipH="false" flipV="false" rot="0">
              <a:off x="20413009" y="513987"/>
              <a:ext cx="2466253" cy="514661"/>
            </a:xfrm>
            <a:custGeom>
              <a:avLst/>
              <a:gdLst/>
              <a:ahLst/>
              <a:cxnLst/>
              <a:rect r="r" b="b" t="t" l="l"/>
              <a:pathLst>
                <a:path h="514661" w="2466253">
                  <a:moveTo>
                    <a:pt x="0" y="0"/>
                  </a:moveTo>
                  <a:lnTo>
                    <a:pt x="2466253" y="0"/>
                  </a:lnTo>
                  <a:lnTo>
                    <a:pt x="2466253" y="514662"/>
                  </a:lnTo>
                  <a:lnTo>
                    <a:pt x="0" y="514662"/>
                  </a:lnTo>
                  <a:lnTo>
                    <a:pt x="0" y="0"/>
                  </a:lnTo>
                  <a:close/>
                </a:path>
              </a:pathLst>
            </a:custGeom>
            <a:blipFill>
              <a:blip r:embed="rId14"/>
              <a:stretch>
                <a:fillRect l="0" t="-4209" r="0" b="-4209"/>
              </a:stretch>
            </a:blipFill>
          </p:spPr>
        </p:sp>
        <p:sp>
          <p:nvSpPr>
            <p:cNvPr name="Freeform 25" id="25"/>
            <p:cNvSpPr/>
            <p:nvPr/>
          </p:nvSpPr>
          <p:spPr>
            <a:xfrm flipH="false" flipV="false" rot="0">
              <a:off x="18238836" y="508024"/>
              <a:ext cx="1831273" cy="526588"/>
            </a:xfrm>
            <a:custGeom>
              <a:avLst/>
              <a:gdLst/>
              <a:ahLst/>
              <a:cxnLst/>
              <a:rect r="r" b="b" t="t" l="l"/>
              <a:pathLst>
                <a:path h="526588" w="1831273">
                  <a:moveTo>
                    <a:pt x="0" y="0"/>
                  </a:moveTo>
                  <a:lnTo>
                    <a:pt x="1831273" y="0"/>
                  </a:lnTo>
                  <a:lnTo>
                    <a:pt x="1831273" y="526588"/>
                  </a:lnTo>
                  <a:lnTo>
                    <a:pt x="0" y="526588"/>
                  </a:lnTo>
                  <a:lnTo>
                    <a:pt x="0" y="0"/>
                  </a:lnTo>
                  <a:close/>
                </a:path>
              </a:pathLst>
            </a:custGeom>
            <a:blipFill>
              <a:blip r:embed="rId15"/>
              <a:stretch>
                <a:fillRect l="0" t="-4209" r="-9663" b="-19957"/>
              </a:stretch>
            </a:blipFill>
          </p:spPr>
        </p:sp>
        <p:sp>
          <p:nvSpPr>
            <p:cNvPr name="Freeform 26" id="26"/>
            <p:cNvSpPr/>
            <p:nvPr/>
          </p:nvSpPr>
          <p:spPr>
            <a:xfrm flipH="false" flipV="false" rot="0">
              <a:off x="17291039" y="448805"/>
              <a:ext cx="642997" cy="645025"/>
            </a:xfrm>
            <a:custGeom>
              <a:avLst/>
              <a:gdLst/>
              <a:ahLst/>
              <a:cxnLst/>
              <a:rect r="r" b="b" t="t" l="l"/>
              <a:pathLst>
                <a:path h="645025" w="642997">
                  <a:moveTo>
                    <a:pt x="0" y="0"/>
                  </a:moveTo>
                  <a:lnTo>
                    <a:pt x="642997" y="0"/>
                  </a:lnTo>
                  <a:lnTo>
                    <a:pt x="642997" y="645026"/>
                  </a:lnTo>
                  <a:lnTo>
                    <a:pt x="0" y="645026"/>
                  </a:lnTo>
                  <a:lnTo>
                    <a:pt x="0" y="0"/>
                  </a:lnTo>
                  <a:close/>
                </a:path>
              </a:pathLst>
            </a:custGeom>
            <a:blipFill>
              <a:blip r:embed="rId16"/>
              <a:stretch>
                <a:fillRect l="-2710" t="-4039" r="-2710" b="0"/>
              </a:stretch>
            </a:blipFill>
          </p:spPr>
        </p:sp>
        <p:sp>
          <p:nvSpPr>
            <p:cNvPr name="Freeform 27" id="27"/>
            <p:cNvSpPr/>
            <p:nvPr/>
          </p:nvSpPr>
          <p:spPr>
            <a:xfrm flipH="false" flipV="false" rot="0">
              <a:off x="2535171" y="381505"/>
              <a:ext cx="5167972" cy="810872"/>
            </a:xfrm>
            <a:custGeom>
              <a:avLst/>
              <a:gdLst/>
              <a:ahLst/>
              <a:cxnLst/>
              <a:rect r="r" b="b" t="t" l="l"/>
              <a:pathLst>
                <a:path h="810872" w="5167972">
                  <a:moveTo>
                    <a:pt x="0" y="0"/>
                  </a:moveTo>
                  <a:lnTo>
                    <a:pt x="5167972" y="0"/>
                  </a:lnTo>
                  <a:lnTo>
                    <a:pt x="5167972" y="810872"/>
                  </a:lnTo>
                  <a:lnTo>
                    <a:pt x="0" y="810872"/>
                  </a:lnTo>
                  <a:lnTo>
                    <a:pt x="0" y="0"/>
                  </a:lnTo>
                  <a:close/>
                </a:path>
              </a:pathLst>
            </a:custGeom>
            <a:blipFill>
              <a:blip r:embed="rId17"/>
              <a:stretch>
                <a:fillRect l="0" t="-244" r="-5978" b="-226"/>
              </a:stretch>
            </a:blip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Freeform 2" id="2"/>
          <p:cNvSpPr/>
          <p:nvPr/>
        </p:nvSpPr>
        <p:spPr>
          <a:xfrm flipH="false" flipV="false" rot="0">
            <a:off x="-51503" y="6825463"/>
            <a:ext cx="18700027" cy="8978755"/>
          </a:xfrm>
          <a:custGeom>
            <a:avLst/>
            <a:gdLst/>
            <a:ahLst/>
            <a:cxnLst/>
            <a:rect r="r" b="b" t="t" l="l"/>
            <a:pathLst>
              <a:path h="8978755" w="18700027">
                <a:moveTo>
                  <a:pt x="0" y="0"/>
                </a:moveTo>
                <a:lnTo>
                  <a:pt x="18700027" y="0"/>
                </a:lnTo>
                <a:lnTo>
                  <a:pt x="18700027" y="8978755"/>
                </a:lnTo>
                <a:lnTo>
                  <a:pt x="0" y="8978755"/>
                </a:lnTo>
                <a:lnTo>
                  <a:pt x="0" y="0"/>
                </a:lnTo>
                <a:close/>
              </a:path>
            </a:pathLst>
          </a:custGeom>
          <a:blipFill>
            <a:blip r:embed="rId2"/>
            <a:stretch>
              <a:fillRect l="0" t="-19379" r="0" b="-19379"/>
            </a:stretch>
          </a:blipFill>
        </p:spPr>
      </p:sp>
      <p:sp>
        <p:nvSpPr>
          <p:cNvPr name="Freeform 3" id="3"/>
          <p:cNvSpPr/>
          <p:nvPr/>
        </p:nvSpPr>
        <p:spPr>
          <a:xfrm flipH="false" flipV="false" rot="-10800000">
            <a:off x="-1976764" y="-5215498"/>
            <a:ext cx="21010119" cy="10087938"/>
          </a:xfrm>
          <a:custGeom>
            <a:avLst/>
            <a:gdLst/>
            <a:ahLst/>
            <a:cxnLst/>
            <a:rect r="r" b="b" t="t" l="l"/>
            <a:pathLst>
              <a:path h="10087938" w="21010119">
                <a:moveTo>
                  <a:pt x="0" y="0"/>
                </a:moveTo>
                <a:lnTo>
                  <a:pt x="21010119" y="0"/>
                </a:lnTo>
                <a:lnTo>
                  <a:pt x="21010119" y="10087939"/>
                </a:lnTo>
                <a:lnTo>
                  <a:pt x="0" y="10087939"/>
                </a:lnTo>
                <a:lnTo>
                  <a:pt x="0" y="0"/>
                </a:lnTo>
                <a:close/>
              </a:path>
            </a:pathLst>
          </a:custGeom>
          <a:blipFill>
            <a:blip r:embed="rId2"/>
            <a:stretch>
              <a:fillRect l="0" t="-19379" r="0" b="-19379"/>
            </a:stretch>
          </a:blipFill>
        </p:spPr>
      </p:sp>
      <p:sp>
        <p:nvSpPr>
          <p:cNvPr name="Freeform 4" id="4"/>
          <p:cNvSpPr/>
          <p:nvPr/>
        </p:nvSpPr>
        <p:spPr>
          <a:xfrm flipH="true" flipV="false" rot="134616">
            <a:off x="-231435" y="-892792"/>
            <a:ext cx="3547931" cy="5631636"/>
          </a:xfrm>
          <a:custGeom>
            <a:avLst/>
            <a:gdLst/>
            <a:ahLst/>
            <a:cxnLst/>
            <a:rect r="r" b="b" t="t" l="l"/>
            <a:pathLst>
              <a:path h="5631636" w="3547931">
                <a:moveTo>
                  <a:pt x="3547930" y="0"/>
                </a:moveTo>
                <a:lnTo>
                  <a:pt x="0" y="0"/>
                </a:lnTo>
                <a:lnTo>
                  <a:pt x="0" y="5631636"/>
                </a:lnTo>
                <a:lnTo>
                  <a:pt x="3547930" y="5631636"/>
                </a:lnTo>
                <a:lnTo>
                  <a:pt x="3547930" y="0"/>
                </a:lnTo>
                <a:close/>
              </a:path>
            </a:pathLst>
          </a:custGeom>
          <a:blipFill>
            <a:blip r:embed="rId3"/>
            <a:stretch>
              <a:fillRect l="0" t="0" r="0" b="0"/>
            </a:stretch>
          </a:blipFill>
        </p:spPr>
      </p:sp>
      <p:sp>
        <p:nvSpPr>
          <p:cNvPr name="Freeform 5" id="5"/>
          <p:cNvSpPr/>
          <p:nvPr/>
        </p:nvSpPr>
        <p:spPr>
          <a:xfrm flipH="true" flipV="false" rot="10450306">
            <a:off x="15020344" y="5828997"/>
            <a:ext cx="3547931" cy="5631636"/>
          </a:xfrm>
          <a:custGeom>
            <a:avLst/>
            <a:gdLst/>
            <a:ahLst/>
            <a:cxnLst/>
            <a:rect r="r" b="b" t="t" l="l"/>
            <a:pathLst>
              <a:path h="5631636" w="3547931">
                <a:moveTo>
                  <a:pt x="3547930" y="0"/>
                </a:moveTo>
                <a:lnTo>
                  <a:pt x="0" y="0"/>
                </a:lnTo>
                <a:lnTo>
                  <a:pt x="0" y="5631636"/>
                </a:lnTo>
                <a:lnTo>
                  <a:pt x="3547930" y="5631636"/>
                </a:lnTo>
                <a:lnTo>
                  <a:pt x="3547930" y="0"/>
                </a:lnTo>
                <a:close/>
              </a:path>
            </a:pathLst>
          </a:custGeom>
          <a:blipFill>
            <a:blip r:embed="rId3"/>
            <a:stretch>
              <a:fillRect l="0" t="0" r="0" b="0"/>
            </a:stretch>
          </a:blipFill>
        </p:spPr>
      </p:sp>
      <p:grpSp>
        <p:nvGrpSpPr>
          <p:cNvPr name="Group 6" id="6"/>
          <p:cNvGrpSpPr/>
          <p:nvPr/>
        </p:nvGrpSpPr>
        <p:grpSpPr>
          <a:xfrm rot="0">
            <a:off x="2545764" y="5268110"/>
            <a:ext cx="3744460" cy="3532245"/>
            <a:chOff x="0" y="0"/>
            <a:chExt cx="618488" cy="583435"/>
          </a:xfrm>
        </p:grpSpPr>
        <p:sp>
          <p:nvSpPr>
            <p:cNvPr name="Freeform 7" id="7"/>
            <p:cNvSpPr/>
            <p:nvPr/>
          </p:nvSpPr>
          <p:spPr>
            <a:xfrm flipH="false" flipV="false" rot="0">
              <a:off x="0" y="0"/>
              <a:ext cx="618488" cy="583435"/>
            </a:xfrm>
            <a:custGeom>
              <a:avLst/>
              <a:gdLst/>
              <a:ahLst/>
              <a:cxnLst/>
              <a:rect r="r" b="b" t="t" l="l"/>
              <a:pathLst>
                <a:path h="583435" w="618488">
                  <a:moveTo>
                    <a:pt x="40382" y="0"/>
                  </a:moveTo>
                  <a:lnTo>
                    <a:pt x="578106" y="0"/>
                  </a:lnTo>
                  <a:cubicBezTo>
                    <a:pt x="600408" y="0"/>
                    <a:pt x="618488" y="18080"/>
                    <a:pt x="618488" y="40382"/>
                  </a:cubicBezTo>
                  <a:lnTo>
                    <a:pt x="618488" y="543053"/>
                  </a:lnTo>
                  <a:cubicBezTo>
                    <a:pt x="618488" y="553763"/>
                    <a:pt x="614233" y="564035"/>
                    <a:pt x="606660" y="571608"/>
                  </a:cubicBezTo>
                  <a:cubicBezTo>
                    <a:pt x="599087" y="579181"/>
                    <a:pt x="588816" y="583435"/>
                    <a:pt x="578106" y="583435"/>
                  </a:cubicBezTo>
                  <a:lnTo>
                    <a:pt x="40382" y="583435"/>
                  </a:lnTo>
                  <a:cubicBezTo>
                    <a:pt x="18080" y="583435"/>
                    <a:pt x="0" y="565356"/>
                    <a:pt x="0" y="543053"/>
                  </a:cubicBezTo>
                  <a:lnTo>
                    <a:pt x="0" y="40382"/>
                  </a:lnTo>
                  <a:cubicBezTo>
                    <a:pt x="0" y="18080"/>
                    <a:pt x="18080" y="0"/>
                    <a:pt x="40382" y="0"/>
                  </a:cubicBezTo>
                  <a:close/>
                </a:path>
              </a:pathLst>
            </a:custGeom>
            <a:solidFill>
              <a:srgbClr val="D9E74C"/>
            </a:solidFill>
          </p:spPr>
        </p:sp>
        <p:sp>
          <p:nvSpPr>
            <p:cNvPr name="TextBox 8" id="8"/>
            <p:cNvSpPr txBox="true"/>
            <p:nvPr/>
          </p:nvSpPr>
          <p:spPr>
            <a:xfrm>
              <a:off x="0" y="-38100"/>
              <a:ext cx="618488" cy="621535"/>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2843865" y="5006158"/>
            <a:ext cx="3215197" cy="523904"/>
            <a:chOff x="0" y="0"/>
            <a:chExt cx="981971" cy="160008"/>
          </a:xfrm>
        </p:grpSpPr>
        <p:sp>
          <p:nvSpPr>
            <p:cNvPr name="Freeform 10" id="10"/>
            <p:cNvSpPr/>
            <p:nvPr/>
          </p:nvSpPr>
          <p:spPr>
            <a:xfrm flipH="false" flipV="false" rot="0">
              <a:off x="0" y="0"/>
              <a:ext cx="981971" cy="160008"/>
            </a:xfrm>
            <a:custGeom>
              <a:avLst/>
              <a:gdLst/>
              <a:ahLst/>
              <a:cxnLst/>
              <a:rect r="r" b="b" t="t" l="l"/>
              <a:pathLst>
                <a:path h="160008" w="981971">
                  <a:moveTo>
                    <a:pt x="38527" y="0"/>
                  </a:moveTo>
                  <a:lnTo>
                    <a:pt x="943444" y="0"/>
                  </a:lnTo>
                  <a:cubicBezTo>
                    <a:pt x="953662" y="0"/>
                    <a:pt x="963461" y="4059"/>
                    <a:pt x="970686" y="11284"/>
                  </a:cubicBezTo>
                  <a:cubicBezTo>
                    <a:pt x="977912" y="18509"/>
                    <a:pt x="981971" y="28309"/>
                    <a:pt x="981971" y="38527"/>
                  </a:cubicBezTo>
                  <a:lnTo>
                    <a:pt x="981971" y="121482"/>
                  </a:lnTo>
                  <a:cubicBezTo>
                    <a:pt x="981971" y="131700"/>
                    <a:pt x="977912" y="141499"/>
                    <a:pt x="970686" y="148724"/>
                  </a:cubicBezTo>
                  <a:cubicBezTo>
                    <a:pt x="963461" y="155949"/>
                    <a:pt x="953662" y="160008"/>
                    <a:pt x="943444" y="160008"/>
                  </a:cubicBezTo>
                  <a:lnTo>
                    <a:pt x="38527" y="160008"/>
                  </a:lnTo>
                  <a:cubicBezTo>
                    <a:pt x="28309" y="160008"/>
                    <a:pt x="18509" y="155949"/>
                    <a:pt x="11284" y="148724"/>
                  </a:cubicBezTo>
                  <a:cubicBezTo>
                    <a:pt x="4059" y="141499"/>
                    <a:pt x="0" y="131700"/>
                    <a:pt x="0" y="121482"/>
                  </a:cubicBezTo>
                  <a:lnTo>
                    <a:pt x="0" y="38527"/>
                  </a:lnTo>
                  <a:cubicBezTo>
                    <a:pt x="0" y="28309"/>
                    <a:pt x="4059" y="18509"/>
                    <a:pt x="11284" y="11284"/>
                  </a:cubicBezTo>
                  <a:cubicBezTo>
                    <a:pt x="18509" y="4059"/>
                    <a:pt x="28309" y="0"/>
                    <a:pt x="38527" y="0"/>
                  </a:cubicBezTo>
                  <a:close/>
                </a:path>
              </a:pathLst>
            </a:custGeom>
            <a:solidFill>
              <a:srgbClr val="042426"/>
            </a:solidFill>
          </p:spPr>
        </p:sp>
        <p:sp>
          <p:nvSpPr>
            <p:cNvPr name="TextBox 11" id="11"/>
            <p:cNvSpPr txBox="true"/>
            <p:nvPr/>
          </p:nvSpPr>
          <p:spPr>
            <a:xfrm>
              <a:off x="0" y="-85725"/>
              <a:ext cx="981971" cy="245733"/>
            </a:xfrm>
            <a:prstGeom prst="rect">
              <a:avLst/>
            </a:prstGeom>
          </p:spPr>
          <p:txBody>
            <a:bodyPr anchor="ctr" rtlCol="false" tIns="50800" lIns="50800" bIns="50800" rIns="50800"/>
            <a:lstStyle/>
            <a:p>
              <a:pPr algn="ctr">
                <a:lnSpc>
                  <a:spcPts val="2833"/>
                </a:lnSpc>
              </a:pPr>
            </a:p>
          </p:txBody>
        </p:sp>
      </p:grpSp>
      <p:sp>
        <p:nvSpPr>
          <p:cNvPr name="TextBox 12" id="12"/>
          <p:cNvSpPr txBox="true"/>
          <p:nvPr/>
        </p:nvSpPr>
        <p:spPr>
          <a:xfrm rot="0">
            <a:off x="2893792" y="5688182"/>
            <a:ext cx="3115342" cy="2821305"/>
          </a:xfrm>
          <a:prstGeom prst="rect">
            <a:avLst/>
          </a:prstGeom>
        </p:spPr>
        <p:txBody>
          <a:bodyPr anchor="t" rtlCol="false" tIns="0" lIns="0" bIns="0" rIns="0">
            <a:spAutoFit/>
          </a:bodyPr>
          <a:lstStyle/>
          <a:p>
            <a:pPr algn="ctr">
              <a:lnSpc>
                <a:spcPts val="2520"/>
              </a:lnSpc>
            </a:pPr>
            <a:r>
              <a:rPr lang="en-US" sz="1800">
                <a:solidFill>
                  <a:srgbClr val="000000"/>
                </a:solidFill>
                <a:latin typeface="Inter"/>
                <a:ea typeface="Inter"/>
                <a:cs typeface="Inter"/>
                <a:sym typeface="Inter"/>
              </a:rPr>
              <a:t>Lorem ipsum dolor sit amet, consectetur adipiscing elit. Cras mattis scelerisque ipsum, ut sollicitudin dui porttitor ut.</a:t>
            </a:r>
            <a:r>
              <a:rPr lang="en-US" sz="1800">
                <a:solidFill>
                  <a:srgbClr val="000000"/>
                </a:solidFill>
                <a:latin typeface="Inter"/>
                <a:ea typeface="Inter"/>
                <a:cs typeface="Inter"/>
                <a:sym typeface="Inter"/>
              </a:rPr>
              <a:t> </a:t>
            </a:r>
            <a:r>
              <a:rPr lang="en-US" sz="1800">
                <a:solidFill>
                  <a:srgbClr val="000000"/>
                </a:solidFill>
                <a:latin typeface="Inter"/>
                <a:ea typeface="Inter"/>
                <a:cs typeface="Inter"/>
                <a:sym typeface="Inter"/>
              </a:rPr>
              <a:t>LLorem ipsum dolor sit amet, consectetur adipiscing elit. Cras mattis scelerisque ipsum, ut sollicitudin dui porttitor ut.  </a:t>
            </a:r>
          </a:p>
        </p:txBody>
      </p:sp>
      <p:sp>
        <p:nvSpPr>
          <p:cNvPr name="TextBox 13" id="13"/>
          <p:cNvSpPr txBox="true"/>
          <p:nvPr/>
        </p:nvSpPr>
        <p:spPr>
          <a:xfrm rot="0">
            <a:off x="3802289" y="5033160"/>
            <a:ext cx="1298349" cy="422275"/>
          </a:xfrm>
          <a:prstGeom prst="rect">
            <a:avLst/>
          </a:prstGeom>
        </p:spPr>
        <p:txBody>
          <a:bodyPr anchor="t" rtlCol="false" tIns="0" lIns="0" bIns="0" rIns="0">
            <a:spAutoFit/>
          </a:bodyPr>
          <a:lstStyle/>
          <a:p>
            <a:pPr algn="ctr">
              <a:lnSpc>
                <a:spcPts val="3499"/>
              </a:lnSpc>
            </a:pPr>
            <a:r>
              <a:rPr lang="en-US" b="true" sz="2499">
                <a:solidFill>
                  <a:srgbClr val="F7F4ED"/>
                </a:solidFill>
                <a:latin typeface="Plus Jakarta Sans Semi-Bold"/>
                <a:ea typeface="Plus Jakarta Sans Semi-Bold"/>
                <a:cs typeface="Plus Jakarta Sans Semi-Bold"/>
                <a:sym typeface="Plus Jakarta Sans Semi-Bold"/>
              </a:rPr>
              <a:t>subject</a:t>
            </a:r>
          </a:p>
        </p:txBody>
      </p:sp>
      <p:grpSp>
        <p:nvGrpSpPr>
          <p:cNvPr name="Group 14" id="14"/>
          <p:cNvGrpSpPr/>
          <p:nvPr/>
        </p:nvGrpSpPr>
        <p:grpSpPr>
          <a:xfrm rot="0">
            <a:off x="7271770" y="5268110"/>
            <a:ext cx="3744460" cy="3532245"/>
            <a:chOff x="0" y="0"/>
            <a:chExt cx="618488" cy="583435"/>
          </a:xfrm>
        </p:grpSpPr>
        <p:sp>
          <p:nvSpPr>
            <p:cNvPr name="Freeform 15" id="15"/>
            <p:cNvSpPr/>
            <p:nvPr/>
          </p:nvSpPr>
          <p:spPr>
            <a:xfrm flipH="false" flipV="false" rot="0">
              <a:off x="0" y="0"/>
              <a:ext cx="618488" cy="583435"/>
            </a:xfrm>
            <a:custGeom>
              <a:avLst/>
              <a:gdLst/>
              <a:ahLst/>
              <a:cxnLst/>
              <a:rect r="r" b="b" t="t" l="l"/>
              <a:pathLst>
                <a:path h="583435" w="618488">
                  <a:moveTo>
                    <a:pt x="40382" y="0"/>
                  </a:moveTo>
                  <a:lnTo>
                    <a:pt x="578106" y="0"/>
                  </a:lnTo>
                  <a:cubicBezTo>
                    <a:pt x="600408" y="0"/>
                    <a:pt x="618488" y="18080"/>
                    <a:pt x="618488" y="40382"/>
                  </a:cubicBezTo>
                  <a:lnTo>
                    <a:pt x="618488" y="543053"/>
                  </a:lnTo>
                  <a:cubicBezTo>
                    <a:pt x="618488" y="553763"/>
                    <a:pt x="614233" y="564035"/>
                    <a:pt x="606660" y="571608"/>
                  </a:cubicBezTo>
                  <a:cubicBezTo>
                    <a:pt x="599087" y="579181"/>
                    <a:pt x="588816" y="583435"/>
                    <a:pt x="578106" y="583435"/>
                  </a:cubicBezTo>
                  <a:lnTo>
                    <a:pt x="40382" y="583435"/>
                  </a:lnTo>
                  <a:cubicBezTo>
                    <a:pt x="18080" y="583435"/>
                    <a:pt x="0" y="565356"/>
                    <a:pt x="0" y="543053"/>
                  </a:cubicBezTo>
                  <a:lnTo>
                    <a:pt x="0" y="40382"/>
                  </a:lnTo>
                  <a:cubicBezTo>
                    <a:pt x="0" y="18080"/>
                    <a:pt x="18080" y="0"/>
                    <a:pt x="40382" y="0"/>
                  </a:cubicBezTo>
                  <a:close/>
                </a:path>
              </a:pathLst>
            </a:custGeom>
            <a:solidFill>
              <a:srgbClr val="D9E74C"/>
            </a:solidFill>
          </p:spPr>
        </p:sp>
        <p:sp>
          <p:nvSpPr>
            <p:cNvPr name="TextBox 16" id="16"/>
            <p:cNvSpPr txBox="true"/>
            <p:nvPr/>
          </p:nvSpPr>
          <p:spPr>
            <a:xfrm>
              <a:off x="0" y="-38100"/>
              <a:ext cx="618488" cy="621535"/>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7569871" y="5006158"/>
            <a:ext cx="3215197" cy="523904"/>
            <a:chOff x="0" y="0"/>
            <a:chExt cx="981971" cy="160008"/>
          </a:xfrm>
        </p:grpSpPr>
        <p:sp>
          <p:nvSpPr>
            <p:cNvPr name="Freeform 18" id="18"/>
            <p:cNvSpPr/>
            <p:nvPr/>
          </p:nvSpPr>
          <p:spPr>
            <a:xfrm flipH="false" flipV="false" rot="0">
              <a:off x="0" y="0"/>
              <a:ext cx="981971" cy="160008"/>
            </a:xfrm>
            <a:custGeom>
              <a:avLst/>
              <a:gdLst/>
              <a:ahLst/>
              <a:cxnLst/>
              <a:rect r="r" b="b" t="t" l="l"/>
              <a:pathLst>
                <a:path h="160008" w="981971">
                  <a:moveTo>
                    <a:pt x="38527" y="0"/>
                  </a:moveTo>
                  <a:lnTo>
                    <a:pt x="943444" y="0"/>
                  </a:lnTo>
                  <a:cubicBezTo>
                    <a:pt x="953662" y="0"/>
                    <a:pt x="963461" y="4059"/>
                    <a:pt x="970686" y="11284"/>
                  </a:cubicBezTo>
                  <a:cubicBezTo>
                    <a:pt x="977912" y="18509"/>
                    <a:pt x="981971" y="28309"/>
                    <a:pt x="981971" y="38527"/>
                  </a:cubicBezTo>
                  <a:lnTo>
                    <a:pt x="981971" y="121482"/>
                  </a:lnTo>
                  <a:cubicBezTo>
                    <a:pt x="981971" y="131700"/>
                    <a:pt x="977912" y="141499"/>
                    <a:pt x="970686" y="148724"/>
                  </a:cubicBezTo>
                  <a:cubicBezTo>
                    <a:pt x="963461" y="155949"/>
                    <a:pt x="953662" y="160008"/>
                    <a:pt x="943444" y="160008"/>
                  </a:cubicBezTo>
                  <a:lnTo>
                    <a:pt x="38527" y="160008"/>
                  </a:lnTo>
                  <a:cubicBezTo>
                    <a:pt x="28309" y="160008"/>
                    <a:pt x="18509" y="155949"/>
                    <a:pt x="11284" y="148724"/>
                  </a:cubicBezTo>
                  <a:cubicBezTo>
                    <a:pt x="4059" y="141499"/>
                    <a:pt x="0" y="131700"/>
                    <a:pt x="0" y="121482"/>
                  </a:cubicBezTo>
                  <a:lnTo>
                    <a:pt x="0" y="38527"/>
                  </a:lnTo>
                  <a:cubicBezTo>
                    <a:pt x="0" y="28309"/>
                    <a:pt x="4059" y="18509"/>
                    <a:pt x="11284" y="11284"/>
                  </a:cubicBezTo>
                  <a:cubicBezTo>
                    <a:pt x="18509" y="4059"/>
                    <a:pt x="28309" y="0"/>
                    <a:pt x="38527" y="0"/>
                  </a:cubicBezTo>
                  <a:close/>
                </a:path>
              </a:pathLst>
            </a:custGeom>
            <a:solidFill>
              <a:srgbClr val="042426"/>
            </a:solidFill>
          </p:spPr>
        </p:sp>
        <p:sp>
          <p:nvSpPr>
            <p:cNvPr name="TextBox 19" id="19"/>
            <p:cNvSpPr txBox="true"/>
            <p:nvPr/>
          </p:nvSpPr>
          <p:spPr>
            <a:xfrm>
              <a:off x="0" y="-85725"/>
              <a:ext cx="981971" cy="245733"/>
            </a:xfrm>
            <a:prstGeom prst="rect">
              <a:avLst/>
            </a:prstGeom>
          </p:spPr>
          <p:txBody>
            <a:bodyPr anchor="ctr" rtlCol="false" tIns="50800" lIns="50800" bIns="50800" rIns="50800"/>
            <a:lstStyle/>
            <a:p>
              <a:pPr algn="ctr">
                <a:lnSpc>
                  <a:spcPts val="2833"/>
                </a:lnSpc>
              </a:pPr>
            </a:p>
          </p:txBody>
        </p:sp>
      </p:grpSp>
      <p:sp>
        <p:nvSpPr>
          <p:cNvPr name="TextBox 20" id="20"/>
          <p:cNvSpPr txBox="true"/>
          <p:nvPr/>
        </p:nvSpPr>
        <p:spPr>
          <a:xfrm rot="0">
            <a:off x="7619799" y="5688182"/>
            <a:ext cx="3115342" cy="2821305"/>
          </a:xfrm>
          <a:prstGeom prst="rect">
            <a:avLst/>
          </a:prstGeom>
        </p:spPr>
        <p:txBody>
          <a:bodyPr anchor="t" rtlCol="false" tIns="0" lIns="0" bIns="0" rIns="0">
            <a:spAutoFit/>
          </a:bodyPr>
          <a:lstStyle/>
          <a:p>
            <a:pPr algn="ctr">
              <a:lnSpc>
                <a:spcPts val="2520"/>
              </a:lnSpc>
            </a:pPr>
            <a:r>
              <a:rPr lang="en-US" sz="1800">
                <a:solidFill>
                  <a:srgbClr val="000000"/>
                </a:solidFill>
                <a:latin typeface="Inter"/>
                <a:ea typeface="Inter"/>
                <a:cs typeface="Inter"/>
                <a:sym typeface="Inter"/>
              </a:rPr>
              <a:t>Lorem ipsum dolor sit amet, consectetur adipiscing elit. Cras mattis scelerisque ipsum, ut sollicitudin dui porttitor ut.</a:t>
            </a:r>
            <a:r>
              <a:rPr lang="en-US" sz="1800">
                <a:solidFill>
                  <a:srgbClr val="000000"/>
                </a:solidFill>
                <a:latin typeface="Inter"/>
                <a:ea typeface="Inter"/>
                <a:cs typeface="Inter"/>
                <a:sym typeface="Inter"/>
              </a:rPr>
              <a:t> </a:t>
            </a:r>
            <a:r>
              <a:rPr lang="en-US" sz="1800">
                <a:solidFill>
                  <a:srgbClr val="000000"/>
                </a:solidFill>
                <a:latin typeface="Inter"/>
                <a:ea typeface="Inter"/>
                <a:cs typeface="Inter"/>
                <a:sym typeface="Inter"/>
              </a:rPr>
              <a:t>LLorem ipsum dolor sit amet, consectetur adipiscing elit. Cras mattis scelerisque ipsum, ut sollicitudin dui porttitor ut.  </a:t>
            </a:r>
          </a:p>
        </p:txBody>
      </p:sp>
      <p:sp>
        <p:nvSpPr>
          <p:cNvPr name="TextBox 21" id="21"/>
          <p:cNvSpPr txBox="true"/>
          <p:nvPr/>
        </p:nvSpPr>
        <p:spPr>
          <a:xfrm rot="0">
            <a:off x="8528295" y="5033160"/>
            <a:ext cx="1298349" cy="422275"/>
          </a:xfrm>
          <a:prstGeom prst="rect">
            <a:avLst/>
          </a:prstGeom>
        </p:spPr>
        <p:txBody>
          <a:bodyPr anchor="t" rtlCol="false" tIns="0" lIns="0" bIns="0" rIns="0">
            <a:spAutoFit/>
          </a:bodyPr>
          <a:lstStyle/>
          <a:p>
            <a:pPr algn="ctr">
              <a:lnSpc>
                <a:spcPts val="3499"/>
              </a:lnSpc>
            </a:pPr>
            <a:r>
              <a:rPr lang="en-US" b="true" sz="2499">
                <a:solidFill>
                  <a:srgbClr val="F7F4ED"/>
                </a:solidFill>
                <a:latin typeface="Plus Jakarta Sans Semi-Bold"/>
                <a:ea typeface="Plus Jakarta Sans Semi-Bold"/>
                <a:cs typeface="Plus Jakarta Sans Semi-Bold"/>
                <a:sym typeface="Plus Jakarta Sans Semi-Bold"/>
              </a:rPr>
              <a:t>subject</a:t>
            </a:r>
          </a:p>
        </p:txBody>
      </p:sp>
      <p:grpSp>
        <p:nvGrpSpPr>
          <p:cNvPr name="Group 22" id="22"/>
          <p:cNvGrpSpPr/>
          <p:nvPr/>
        </p:nvGrpSpPr>
        <p:grpSpPr>
          <a:xfrm rot="0">
            <a:off x="11997305" y="5268110"/>
            <a:ext cx="3744460" cy="3532245"/>
            <a:chOff x="0" y="0"/>
            <a:chExt cx="618488" cy="583435"/>
          </a:xfrm>
        </p:grpSpPr>
        <p:sp>
          <p:nvSpPr>
            <p:cNvPr name="Freeform 23" id="23"/>
            <p:cNvSpPr/>
            <p:nvPr/>
          </p:nvSpPr>
          <p:spPr>
            <a:xfrm flipH="false" flipV="false" rot="0">
              <a:off x="0" y="0"/>
              <a:ext cx="618488" cy="583435"/>
            </a:xfrm>
            <a:custGeom>
              <a:avLst/>
              <a:gdLst/>
              <a:ahLst/>
              <a:cxnLst/>
              <a:rect r="r" b="b" t="t" l="l"/>
              <a:pathLst>
                <a:path h="583435" w="618488">
                  <a:moveTo>
                    <a:pt x="40382" y="0"/>
                  </a:moveTo>
                  <a:lnTo>
                    <a:pt x="578106" y="0"/>
                  </a:lnTo>
                  <a:cubicBezTo>
                    <a:pt x="600408" y="0"/>
                    <a:pt x="618488" y="18080"/>
                    <a:pt x="618488" y="40382"/>
                  </a:cubicBezTo>
                  <a:lnTo>
                    <a:pt x="618488" y="543053"/>
                  </a:lnTo>
                  <a:cubicBezTo>
                    <a:pt x="618488" y="553763"/>
                    <a:pt x="614233" y="564035"/>
                    <a:pt x="606660" y="571608"/>
                  </a:cubicBezTo>
                  <a:cubicBezTo>
                    <a:pt x="599087" y="579181"/>
                    <a:pt x="588816" y="583435"/>
                    <a:pt x="578106" y="583435"/>
                  </a:cubicBezTo>
                  <a:lnTo>
                    <a:pt x="40382" y="583435"/>
                  </a:lnTo>
                  <a:cubicBezTo>
                    <a:pt x="18080" y="583435"/>
                    <a:pt x="0" y="565356"/>
                    <a:pt x="0" y="543053"/>
                  </a:cubicBezTo>
                  <a:lnTo>
                    <a:pt x="0" y="40382"/>
                  </a:lnTo>
                  <a:cubicBezTo>
                    <a:pt x="0" y="18080"/>
                    <a:pt x="18080" y="0"/>
                    <a:pt x="40382" y="0"/>
                  </a:cubicBezTo>
                  <a:close/>
                </a:path>
              </a:pathLst>
            </a:custGeom>
            <a:solidFill>
              <a:srgbClr val="D9E74C"/>
            </a:solidFill>
          </p:spPr>
        </p:sp>
        <p:sp>
          <p:nvSpPr>
            <p:cNvPr name="TextBox 24" id="24"/>
            <p:cNvSpPr txBox="true"/>
            <p:nvPr/>
          </p:nvSpPr>
          <p:spPr>
            <a:xfrm>
              <a:off x="0" y="-38100"/>
              <a:ext cx="618488" cy="621535"/>
            </a:xfrm>
            <a:prstGeom prst="rect">
              <a:avLst/>
            </a:prstGeom>
          </p:spPr>
          <p:txBody>
            <a:bodyPr anchor="ctr" rtlCol="false" tIns="50800" lIns="50800" bIns="50800" rIns="50800"/>
            <a:lstStyle/>
            <a:p>
              <a:pPr algn="ctr">
                <a:lnSpc>
                  <a:spcPts val="2659"/>
                </a:lnSpc>
              </a:pPr>
            </a:p>
          </p:txBody>
        </p:sp>
      </p:grpSp>
      <p:grpSp>
        <p:nvGrpSpPr>
          <p:cNvPr name="Group 25" id="25"/>
          <p:cNvGrpSpPr/>
          <p:nvPr/>
        </p:nvGrpSpPr>
        <p:grpSpPr>
          <a:xfrm rot="0">
            <a:off x="12295407" y="5006158"/>
            <a:ext cx="3215197" cy="523904"/>
            <a:chOff x="0" y="0"/>
            <a:chExt cx="981971" cy="160008"/>
          </a:xfrm>
        </p:grpSpPr>
        <p:sp>
          <p:nvSpPr>
            <p:cNvPr name="Freeform 26" id="26"/>
            <p:cNvSpPr/>
            <p:nvPr/>
          </p:nvSpPr>
          <p:spPr>
            <a:xfrm flipH="false" flipV="false" rot="0">
              <a:off x="0" y="0"/>
              <a:ext cx="981971" cy="160008"/>
            </a:xfrm>
            <a:custGeom>
              <a:avLst/>
              <a:gdLst/>
              <a:ahLst/>
              <a:cxnLst/>
              <a:rect r="r" b="b" t="t" l="l"/>
              <a:pathLst>
                <a:path h="160008" w="981971">
                  <a:moveTo>
                    <a:pt x="38527" y="0"/>
                  </a:moveTo>
                  <a:lnTo>
                    <a:pt x="943444" y="0"/>
                  </a:lnTo>
                  <a:cubicBezTo>
                    <a:pt x="953662" y="0"/>
                    <a:pt x="963461" y="4059"/>
                    <a:pt x="970686" y="11284"/>
                  </a:cubicBezTo>
                  <a:cubicBezTo>
                    <a:pt x="977912" y="18509"/>
                    <a:pt x="981971" y="28309"/>
                    <a:pt x="981971" y="38527"/>
                  </a:cubicBezTo>
                  <a:lnTo>
                    <a:pt x="981971" y="121482"/>
                  </a:lnTo>
                  <a:cubicBezTo>
                    <a:pt x="981971" y="131700"/>
                    <a:pt x="977912" y="141499"/>
                    <a:pt x="970686" y="148724"/>
                  </a:cubicBezTo>
                  <a:cubicBezTo>
                    <a:pt x="963461" y="155949"/>
                    <a:pt x="953662" y="160008"/>
                    <a:pt x="943444" y="160008"/>
                  </a:cubicBezTo>
                  <a:lnTo>
                    <a:pt x="38527" y="160008"/>
                  </a:lnTo>
                  <a:cubicBezTo>
                    <a:pt x="28309" y="160008"/>
                    <a:pt x="18509" y="155949"/>
                    <a:pt x="11284" y="148724"/>
                  </a:cubicBezTo>
                  <a:cubicBezTo>
                    <a:pt x="4059" y="141499"/>
                    <a:pt x="0" y="131700"/>
                    <a:pt x="0" y="121482"/>
                  </a:cubicBezTo>
                  <a:lnTo>
                    <a:pt x="0" y="38527"/>
                  </a:lnTo>
                  <a:cubicBezTo>
                    <a:pt x="0" y="28309"/>
                    <a:pt x="4059" y="18509"/>
                    <a:pt x="11284" y="11284"/>
                  </a:cubicBezTo>
                  <a:cubicBezTo>
                    <a:pt x="18509" y="4059"/>
                    <a:pt x="28309" y="0"/>
                    <a:pt x="38527" y="0"/>
                  </a:cubicBezTo>
                  <a:close/>
                </a:path>
              </a:pathLst>
            </a:custGeom>
            <a:solidFill>
              <a:srgbClr val="042426"/>
            </a:solidFill>
          </p:spPr>
        </p:sp>
        <p:sp>
          <p:nvSpPr>
            <p:cNvPr name="TextBox 27" id="27"/>
            <p:cNvSpPr txBox="true"/>
            <p:nvPr/>
          </p:nvSpPr>
          <p:spPr>
            <a:xfrm>
              <a:off x="0" y="-85725"/>
              <a:ext cx="981971" cy="245733"/>
            </a:xfrm>
            <a:prstGeom prst="rect">
              <a:avLst/>
            </a:prstGeom>
          </p:spPr>
          <p:txBody>
            <a:bodyPr anchor="ctr" rtlCol="false" tIns="50800" lIns="50800" bIns="50800" rIns="50800"/>
            <a:lstStyle/>
            <a:p>
              <a:pPr algn="ctr">
                <a:lnSpc>
                  <a:spcPts val="2833"/>
                </a:lnSpc>
              </a:pPr>
            </a:p>
          </p:txBody>
        </p:sp>
      </p:grpSp>
      <p:sp>
        <p:nvSpPr>
          <p:cNvPr name="TextBox 28" id="28"/>
          <p:cNvSpPr txBox="true"/>
          <p:nvPr/>
        </p:nvSpPr>
        <p:spPr>
          <a:xfrm rot="0">
            <a:off x="12345334" y="5688182"/>
            <a:ext cx="3115342" cy="2821305"/>
          </a:xfrm>
          <a:prstGeom prst="rect">
            <a:avLst/>
          </a:prstGeom>
        </p:spPr>
        <p:txBody>
          <a:bodyPr anchor="t" rtlCol="false" tIns="0" lIns="0" bIns="0" rIns="0">
            <a:spAutoFit/>
          </a:bodyPr>
          <a:lstStyle/>
          <a:p>
            <a:pPr algn="ctr">
              <a:lnSpc>
                <a:spcPts val="2520"/>
              </a:lnSpc>
            </a:pPr>
            <a:r>
              <a:rPr lang="en-US" sz="1800">
                <a:solidFill>
                  <a:srgbClr val="000000"/>
                </a:solidFill>
                <a:latin typeface="Inter"/>
                <a:ea typeface="Inter"/>
                <a:cs typeface="Inter"/>
                <a:sym typeface="Inter"/>
              </a:rPr>
              <a:t>Lorem ipsum dolor sit amet, consectetur adipiscing elit. Cras mattis scelerisque ipsum, ut sollicitudin dui porttitor ut.</a:t>
            </a:r>
            <a:r>
              <a:rPr lang="en-US" sz="1800">
                <a:solidFill>
                  <a:srgbClr val="000000"/>
                </a:solidFill>
                <a:latin typeface="Inter"/>
                <a:ea typeface="Inter"/>
                <a:cs typeface="Inter"/>
                <a:sym typeface="Inter"/>
              </a:rPr>
              <a:t> </a:t>
            </a:r>
            <a:r>
              <a:rPr lang="en-US" sz="1800">
                <a:solidFill>
                  <a:srgbClr val="000000"/>
                </a:solidFill>
                <a:latin typeface="Inter"/>
                <a:ea typeface="Inter"/>
                <a:cs typeface="Inter"/>
                <a:sym typeface="Inter"/>
              </a:rPr>
              <a:t>LLorem ipsum dolor sit amet, consectetur adipiscing elit. Cras mattis scelerisque ipsum, ut sollicitudin dui porttitor ut.  </a:t>
            </a:r>
          </a:p>
        </p:txBody>
      </p:sp>
      <p:sp>
        <p:nvSpPr>
          <p:cNvPr name="TextBox 29" id="29"/>
          <p:cNvSpPr txBox="true"/>
          <p:nvPr/>
        </p:nvSpPr>
        <p:spPr>
          <a:xfrm rot="0">
            <a:off x="13253831" y="5033160"/>
            <a:ext cx="1298349" cy="422275"/>
          </a:xfrm>
          <a:prstGeom prst="rect">
            <a:avLst/>
          </a:prstGeom>
        </p:spPr>
        <p:txBody>
          <a:bodyPr anchor="t" rtlCol="false" tIns="0" lIns="0" bIns="0" rIns="0">
            <a:spAutoFit/>
          </a:bodyPr>
          <a:lstStyle/>
          <a:p>
            <a:pPr algn="ctr">
              <a:lnSpc>
                <a:spcPts val="3499"/>
              </a:lnSpc>
            </a:pPr>
            <a:r>
              <a:rPr lang="en-US" b="true" sz="2499">
                <a:solidFill>
                  <a:srgbClr val="F7F4ED"/>
                </a:solidFill>
                <a:latin typeface="Plus Jakarta Sans Semi-Bold"/>
                <a:ea typeface="Plus Jakarta Sans Semi-Bold"/>
                <a:cs typeface="Plus Jakarta Sans Semi-Bold"/>
                <a:sym typeface="Plus Jakarta Sans Semi-Bold"/>
              </a:rPr>
              <a:t>subject</a:t>
            </a:r>
          </a:p>
        </p:txBody>
      </p:sp>
      <p:sp>
        <p:nvSpPr>
          <p:cNvPr name="Freeform 30" id="30"/>
          <p:cNvSpPr/>
          <p:nvPr/>
        </p:nvSpPr>
        <p:spPr>
          <a:xfrm flipH="false" flipV="false" rot="0">
            <a:off x="-533574" y="-6142553"/>
            <a:ext cx="19355147" cy="7628096"/>
          </a:xfrm>
          <a:custGeom>
            <a:avLst/>
            <a:gdLst/>
            <a:ahLst/>
            <a:cxnLst/>
            <a:rect r="r" b="b" t="t" l="l"/>
            <a:pathLst>
              <a:path h="7628096" w="19355147">
                <a:moveTo>
                  <a:pt x="0" y="0"/>
                </a:moveTo>
                <a:lnTo>
                  <a:pt x="19355148" y="0"/>
                </a:lnTo>
                <a:lnTo>
                  <a:pt x="19355148" y="7628097"/>
                </a:lnTo>
                <a:lnTo>
                  <a:pt x="0" y="7628097"/>
                </a:lnTo>
                <a:lnTo>
                  <a:pt x="0" y="0"/>
                </a:lnTo>
                <a:close/>
              </a:path>
            </a:pathLst>
          </a:custGeom>
          <a:blipFill>
            <a:blip r:embed="rId4"/>
            <a:stretch>
              <a:fillRect l="0" t="-8832" r="0" b="-590"/>
            </a:stretch>
          </a:blipFill>
        </p:spPr>
      </p:sp>
      <p:sp>
        <p:nvSpPr>
          <p:cNvPr name="TextBox 31" id="31"/>
          <p:cNvSpPr txBox="true"/>
          <p:nvPr/>
        </p:nvSpPr>
        <p:spPr>
          <a:xfrm rot="0">
            <a:off x="3523242" y="2248007"/>
            <a:ext cx="10906357" cy="1607439"/>
          </a:xfrm>
          <a:prstGeom prst="rect">
            <a:avLst/>
          </a:prstGeom>
        </p:spPr>
        <p:txBody>
          <a:bodyPr anchor="t" rtlCol="false" tIns="0" lIns="0" bIns="0" rIns="0">
            <a:spAutoFit/>
          </a:bodyPr>
          <a:lstStyle/>
          <a:p>
            <a:pPr algn="ctr">
              <a:lnSpc>
                <a:spcPts val="12527"/>
              </a:lnSpc>
            </a:pPr>
            <a:r>
              <a:rPr lang="en-US" sz="10800" b="true">
                <a:solidFill>
                  <a:srgbClr val="011F29"/>
                </a:solidFill>
                <a:latin typeface="Plus Jakarta Sans Ultra-Bold"/>
                <a:ea typeface="Plus Jakarta Sans Ultra-Bold"/>
                <a:cs typeface="Plus Jakarta Sans Ultra-Bold"/>
                <a:sym typeface="Plus Jakarta Sans Ultra-Bold"/>
              </a:rPr>
              <a:t>Headings</a:t>
            </a:r>
          </a:p>
        </p:txBody>
      </p:sp>
      <p:grpSp>
        <p:nvGrpSpPr>
          <p:cNvPr name="Group 32" id="32"/>
          <p:cNvGrpSpPr/>
          <p:nvPr/>
        </p:nvGrpSpPr>
        <p:grpSpPr>
          <a:xfrm rot="0">
            <a:off x="-872678" y="-156723"/>
            <a:ext cx="19469699" cy="1019286"/>
            <a:chOff x="0" y="0"/>
            <a:chExt cx="25959598" cy="1359048"/>
          </a:xfrm>
        </p:grpSpPr>
        <p:sp>
          <p:nvSpPr>
            <p:cNvPr name="Freeform 33" id="33"/>
            <p:cNvSpPr/>
            <p:nvPr/>
          </p:nvSpPr>
          <p:spPr>
            <a:xfrm flipH="false" flipV="false" rot="0">
              <a:off x="0" y="0"/>
              <a:ext cx="25959598" cy="1359048"/>
            </a:xfrm>
            <a:custGeom>
              <a:avLst/>
              <a:gdLst/>
              <a:ahLst/>
              <a:cxnLst/>
              <a:rect r="r" b="b" t="t" l="l"/>
              <a:pathLst>
                <a:path h="1359048" w="25959598">
                  <a:moveTo>
                    <a:pt x="0" y="0"/>
                  </a:moveTo>
                  <a:lnTo>
                    <a:pt x="25959598" y="0"/>
                  </a:lnTo>
                  <a:lnTo>
                    <a:pt x="25959598" y="1359048"/>
                  </a:lnTo>
                  <a:lnTo>
                    <a:pt x="0" y="1359048"/>
                  </a:lnTo>
                  <a:lnTo>
                    <a:pt x="0" y="0"/>
                  </a:lnTo>
                  <a:close/>
                </a:path>
              </a:pathLst>
            </a:custGeom>
            <a:blipFill>
              <a:blip r:embed="rId5"/>
              <a:stretch>
                <a:fillRect l="0" t="-17088" r="0" b="-30946"/>
              </a:stretch>
            </a:blipFill>
          </p:spPr>
        </p:sp>
        <p:sp>
          <p:nvSpPr>
            <p:cNvPr name="Freeform 34" id="34"/>
            <p:cNvSpPr/>
            <p:nvPr/>
          </p:nvSpPr>
          <p:spPr>
            <a:xfrm flipH="false" flipV="false" rot="0">
              <a:off x="14003754" y="495569"/>
              <a:ext cx="597929" cy="551499"/>
            </a:xfrm>
            <a:custGeom>
              <a:avLst/>
              <a:gdLst/>
              <a:ahLst/>
              <a:cxnLst/>
              <a:rect r="r" b="b" t="t" l="l"/>
              <a:pathLst>
                <a:path h="551499" w="597929">
                  <a:moveTo>
                    <a:pt x="0" y="0"/>
                  </a:moveTo>
                  <a:lnTo>
                    <a:pt x="597928" y="0"/>
                  </a:lnTo>
                  <a:lnTo>
                    <a:pt x="597928" y="551498"/>
                  </a:lnTo>
                  <a:lnTo>
                    <a:pt x="0" y="551498"/>
                  </a:lnTo>
                  <a:lnTo>
                    <a:pt x="0" y="0"/>
                  </a:lnTo>
                  <a:close/>
                </a:path>
              </a:pathLst>
            </a:custGeom>
            <a:blipFill>
              <a:blip r:embed="rId6"/>
              <a:stretch>
                <a:fillRect l="0" t="-4209" r="0" b="-4209"/>
              </a:stretch>
            </a:blipFill>
          </p:spPr>
        </p:sp>
        <p:sp>
          <p:nvSpPr>
            <p:cNvPr name="Freeform 35" id="35"/>
            <p:cNvSpPr/>
            <p:nvPr/>
          </p:nvSpPr>
          <p:spPr>
            <a:xfrm flipH="false" flipV="false" rot="0">
              <a:off x="11039841" y="480974"/>
              <a:ext cx="629576" cy="580689"/>
            </a:xfrm>
            <a:custGeom>
              <a:avLst/>
              <a:gdLst/>
              <a:ahLst/>
              <a:cxnLst/>
              <a:rect r="r" b="b" t="t" l="l"/>
              <a:pathLst>
                <a:path h="580689" w="629576">
                  <a:moveTo>
                    <a:pt x="0" y="0"/>
                  </a:moveTo>
                  <a:lnTo>
                    <a:pt x="629577" y="0"/>
                  </a:lnTo>
                  <a:lnTo>
                    <a:pt x="629577" y="580688"/>
                  </a:lnTo>
                  <a:lnTo>
                    <a:pt x="0" y="580688"/>
                  </a:lnTo>
                  <a:lnTo>
                    <a:pt x="0" y="0"/>
                  </a:lnTo>
                  <a:close/>
                </a:path>
              </a:pathLst>
            </a:custGeom>
            <a:blipFill>
              <a:blip r:embed="rId7"/>
              <a:stretch>
                <a:fillRect l="0" t="-4209" r="0" b="-4209"/>
              </a:stretch>
            </a:blipFill>
          </p:spPr>
        </p:sp>
        <p:sp>
          <p:nvSpPr>
            <p:cNvPr name="Freeform 36" id="36"/>
            <p:cNvSpPr/>
            <p:nvPr/>
          </p:nvSpPr>
          <p:spPr>
            <a:xfrm flipH="false" flipV="false" rot="0">
              <a:off x="14916257" y="476789"/>
              <a:ext cx="1068592" cy="589059"/>
            </a:xfrm>
            <a:custGeom>
              <a:avLst/>
              <a:gdLst/>
              <a:ahLst/>
              <a:cxnLst/>
              <a:rect r="r" b="b" t="t" l="l"/>
              <a:pathLst>
                <a:path h="589059" w="1068592">
                  <a:moveTo>
                    <a:pt x="0" y="0"/>
                  </a:moveTo>
                  <a:lnTo>
                    <a:pt x="1068592" y="0"/>
                  </a:lnTo>
                  <a:lnTo>
                    <a:pt x="1068592" y="589058"/>
                  </a:lnTo>
                  <a:lnTo>
                    <a:pt x="0" y="589058"/>
                  </a:lnTo>
                  <a:lnTo>
                    <a:pt x="0" y="0"/>
                  </a:lnTo>
                  <a:close/>
                </a:path>
              </a:pathLst>
            </a:custGeom>
            <a:blipFill>
              <a:blip r:embed="rId8"/>
              <a:stretch>
                <a:fillRect l="0" t="-4209" r="0" b="-4209"/>
              </a:stretch>
            </a:blipFill>
          </p:spPr>
        </p:sp>
        <p:sp>
          <p:nvSpPr>
            <p:cNvPr name="Freeform 37" id="37"/>
            <p:cNvSpPr/>
            <p:nvPr/>
          </p:nvSpPr>
          <p:spPr>
            <a:xfrm flipH="false" flipV="false" rot="0">
              <a:off x="8287343" y="501506"/>
              <a:ext cx="2168385" cy="539624"/>
            </a:xfrm>
            <a:custGeom>
              <a:avLst/>
              <a:gdLst/>
              <a:ahLst/>
              <a:cxnLst/>
              <a:rect r="r" b="b" t="t" l="l"/>
              <a:pathLst>
                <a:path h="539624" w="2168385">
                  <a:moveTo>
                    <a:pt x="0" y="0"/>
                  </a:moveTo>
                  <a:lnTo>
                    <a:pt x="2168385" y="0"/>
                  </a:lnTo>
                  <a:lnTo>
                    <a:pt x="2168385" y="539624"/>
                  </a:lnTo>
                  <a:lnTo>
                    <a:pt x="0" y="539624"/>
                  </a:lnTo>
                  <a:lnTo>
                    <a:pt x="0" y="0"/>
                  </a:lnTo>
                  <a:close/>
                </a:path>
              </a:pathLst>
            </a:custGeom>
            <a:blipFill>
              <a:blip r:embed="rId9"/>
              <a:stretch>
                <a:fillRect l="0" t="-4209" r="0" b="-4209"/>
              </a:stretch>
            </a:blipFill>
          </p:spPr>
        </p:sp>
        <p:sp>
          <p:nvSpPr>
            <p:cNvPr name="Freeform 38" id="38"/>
            <p:cNvSpPr/>
            <p:nvPr/>
          </p:nvSpPr>
          <p:spPr>
            <a:xfrm flipH="false" flipV="false" rot="0">
              <a:off x="12113918" y="487842"/>
              <a:ext cx="1540595" cy="566952"/>
            </a:xfrm>
            <a:custGeom>
              <a:avLst/>
              <a:gdLst/>
              <a:ahLst/>
              <a:cxnLst/>
              <a:rect r="r" b="b" t="t" l="l"/>
              <a:pathLst>
                <a:path h="566952" w="1540595">
                  <a:moveTo>
                    <a:pt x="0" y="0"/>
                  </a:moveTo>
                  <a:lnTo>
                    <a:pt x="1540594" y="0"/>
                  </a:lnTo>
                  <a:lnTo>
                    <a:pt x="1540594" y="566952"/>
                  </a:lnTo>
                  <a:lnTo>
                    <a:pt x="0" y="566952"/>
                  </a:lnTo>
                  <a:lnTo>
                    <a:pt x="0" y="0"/>
                  </a:lnTo>
                  <a:close/>
                </a:path>
              </a:pathLst>
            </a:custGeom>
            <a:blipFill>
              <a:blip r:embed="rId10"/>
              <a:stretch>
                <a:fillRect l="0" t="-4209" r="-94245" b="-4209"/>
              </a:stretch>
            </a:blipFill>
          </p:spPr>
        </p:sp>
        <p:sp>
          <p:nvSpPr>
            <p:cNvPr name="Freeform 39" id="39"/>
            <p:cNvSpPr/>
            <p:nvPr/>
          </p:nvSpPr>
          <p:spPr>
            <a:xfrm flipH="false" flipV="false" rot="0">
              <a:off x="16391842" y="494968"/>
              <a:ext cx="595423" cy="552699"/>
            </a:xfrm>
            <a:custGeom>
              <a:avLst/>
              <a:gdLst/>
              <a:ahLst/>
              <a:cxnLst/>
              <a:rect r="r" b="b" t="t" l="l"/>
              <a:pathLst>
                <a:path h="552699" w="595423">
                  <a:moveTo>
                    <a:pt x="0" y="0"/>
                  </a:moveTo>
                  <a:lnTo>
                    <a:pt x="595424" y="0"/>
                  </a:lnTo>
                  <a:lnTo>
                    <a:pt x="595424" y="552700"/>
                  </a:lnTo>
                  <a:lnTo>
                    <a:pt x="0" y="552700"/>
                  </a:lnTo>
                  <a:lnTo>
                    <a:pt x="0" y="0"/>
                  </a:lnTo>
                  <a:close/>
                </a:path>
              </a:pathLst>
            </a:custGeom>
            <a:blipFill>
              <a:blip r:embed="rId11"/>
              <a:stretch>
                <a:fillRect l="0" t="-4209" r="0" b="-4209"/>
              </a:stretch>
            </a:blipFill>
          </p:spPr>
        </p:sp>
        <p:sp>
          <p:nvSpPr>
            <p:cNvPr name="Freeform 40" id="40"/>
            <p:cNvSpPr/>
            <p:nvPr/>
          </p:nvSpPr>
          <p:spPr>
            <a:xfrm flipH="false" flipV="false" rot="0">
              <a:off x="23083087" y="419861"/>
              <a:ext cx="944876" cy="702914"/>
            </a:xfrm>
            <a:custGeom>
              <a:avLst/>
              <a:gdLst/>
              <a:ahLst/>
              <a:cxnLst/>
              <a:rect r="r" b="b" t="t" l="l"/>
              <a:pathLst>
                <a:path h="702914" w="944876">
                  <a:moveTo>
                    <a:pt x="0" y="0"/>
                  </a:moveTo>
                  <a:lnTo>
                    <a:pt x="944876" y="0"/>
                  </a:lnTo>
                  <a:lnTo>
                    <a:pt x="944876" y="702914"/>
                  </a:lnTo>
                  <a:lnTo>
                    <a:pt x="0" y="702914"/>
                  </a:lnTo>
                  <a:lnTo>
                    <a:pt x="0" y="0"/>
                  </a:lnTo>
                  <a:close/>
                </a:path>
              </a:pathLst>
            </a:custGeom>
            <a:blipFill>
              <a:blip r:embed="rId12"/>
              <a:stretch>
                <a:fillRect l="-491" t="-16205" r="0" b="-18877"/>
              </a:stretch>
            </a:blipFill>
          </p:spPr>
        </p:sp>
        <p:sp>
          <p:nvSpPr>
            <p:cNvPr name="Freeform 41" id="41"/>
            <p:cNvSpPr/>
            <p:nvPr/>
          </p:nvSpPr>
          <p:spPr>
            <a:xfrm flipH="false" flipV="false" rot="0">
              <a:off x="20413009" y="513987"/>
              <a:ext cx="2466253" cy="514661"/>
            </a:xfrm>
            <a:custGeom>
              <a:avLst/>
              <a:gdLst/>
              <a:ahLst/>
              <a:cxnLst/>
              <a:rect r="r" b="b" t="t" l="l"/>
              <a:pathLst>
                <a:path h="514661" w="2466253">
                  <a:moveTo>
                    <a:pt x="0" y="0"/>
                  </a:moveTo>
                  <a:lnTo>
                    <a:pt x="2466253" y="0"/>
                  </a:lnTo>
                  <a:lnTo>
                    <a:pt x="2466253" y="514662"/>
                  </a:lnTo>
                  <a:lnTo>
                    <a:pt x="0" y="514662"/>
                  </a:lnTo>
                  <a:lnTo>
                    <a:pt x="0" y="0"/>
                  </a:lnTo>
                  <a:close/>
                </a:path>
              </a:pathLst>
            </a:custGeom>
            <a:blipFill>
              <a:blip r:embed="rId13"/>
              <a:stretch>
                <a:fillRect l="0" t="-4209" r="0" b="-4209"/>
              </a:stretch>
            </a:blipFill>
          </p:spPr>
        </p:sp>
        <p:sp>
          <p:nvSpPr>
            <p:cNvPr name="Freeform 42" id="42"/>
            <p:cNvSpPr/>
            <p:nvPr/>
          </p:nvSpPr>
          <p:spPr>
            <a:xfrm flipH="false" flipV="false" rot="0">
              <a:off x="18238836" y="508024"/>
              <a:ext cx="1831273" cy="526588"/>
            </a:xfrm>
            <a:custGeom>
              <a:avLst/>
              <a:gdLst/>
              <a:ahLst/>
              <a:cxnLst/>
              <a:rect r="r" b="b" t="t" l="l"/>
              <a:pathLst>
                <a:path h="526588" w="1831273">
                  <a:moveTo>
                    <a:pt x="0" y="0"/>
                  </a:moveTo>
                  <a:lnTo>
                    <a:pt x="1831273" y="0"/>
                  </a:lnTo>
                  <a:lnTo>
                    <a:pt x="1831273" y="526588"/>
                  </a:lnTo>
                  <a:lnTo>
                    <a:pt x="0" y="526588"/>
                  </a:lnTo>
                  <a:lnTo>
                    <a:pt x="0" y="0"/>
                  </a:lnTo>
                  <a:close/>
                </a:path>
              </a:pathLst>
            </a:custGeom>
            <a:blipFill>
              <a:blip r:embed="rId14"/>
              <a:stretch>
                <a:fillRect l="0" t="-4209" r="-9663" b="-19957"/>
              </a:stretch>
            </a:blipFill>
          </p:spPr>
        </p:sp>
        <p:sp>
          <p:nvSpPr>
            <p:cNvPr name="Freeform 43" id="43"/>
            <p:cNvSpPr/>
            <p:nvPr/>
          </p:nvSpPr>
          <p:spPr>
            <a:xfrm flipH="false" flipV="false" rot="0">
              <a:off x="17291039" y="448805"/>
              <a:ext cx="642997" cy="645025"/>
            </a:xfrm>
            <a:custGeom>
              <a:avLst/>
              <a:gdLst/>
              <a:ahLst/>
              <a:cxnLst/>
              <a:rect r="r" b="b" t="t" l="l"/>
              <a:pathLst>
                <a:path h="645025" w="642997">
                  <a:moveTo>
                    <a:pt x="0" y="0"/>
                  </a:moveTo>
                  <a:lnTo>
                    <a:pt x="642997" y="0"/>
                  </a:lnTo>
                  <a:lnTo>
                    <a:pt x="642997" y="645026"/>
                  </a:lnTo>
                  <a:lnTo>
                    <a:pt x="0" y="645026"/>
                  </a:lnTo>
                  <a:lnTo>
                    <a:pt x="0" y="0"/>
                  </a:lnTo>
                  <a:close/>
                </a:path>
              </a:pathLst>
            </a:custGeom>
            <a:blipFill>
              <a:blip r:embed="rId15"/>
              <a:stretch>
                <a:fillRect l="-2710" t="-4039" r="-2710" b="0"/>
              </a:stretch>
            </a:blipFill>
          </p:spPr>
        </p:sp>
        <p:sp>
          <p:nvSpPr>
            <p:cNvPr name="Freeform 44" id="44"/>
            <p:cNvSpPr/>
            <p:nvPr/>
          </p:nvSpPr>
          <p:spPr>
            <a:xfrm flipH="false" flipV="false" rot="0">
              <a:off x="2535171" y="381505"/>
              <a:ext cx="5167972" cy="810872"/>
            </a:xfrm>
            <a:custGeom>
              <a:avLst/>
              <a:gdLst/>
              <a:ahLst/>
              <a:cxnLst/>
              <a:rect r="r" b="b" t="t" l="l"/>
              <a:pathLst>
                <a:path h="810872" w="5167972">
                  <a:moveTo>
                    <a:pt x="0" y="0"/>
                  </a:moveTo>
                  <a:lnTo>
                    <a:pt x="5167972" y="0"/>
                  </a:lnTo>
                  <a:lnTo>
                    <a:pt x="5167972" y="810872"/>
                  </a:lnTo>
                  <a:lnTo>
                    <a:pt x="0" y="810872"/>
                  </a:lnTo>
                  <a:lnTo>
                    <a:pt x="0" y="0"/>
                  </a:lnTo>
                  <a:close/>
                </a:path>
              </a:pathLst>
            </a:custGeom>
            <a:blipFill>
              <a:blip r:embed="rId16"/>
              <a:stretch>
                <a:fillRect l="0" t="-244" r="-5978" b="-226"/>
              </a:stretch>
            </a:blipFill>
          </p:spPr>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Freeform 2" id="2"/>
          <p:cNvSpPr/>
          <p:nvPr/>
        </p:nvSpPr>
        <p:spPr>
          <a:xfrm flipH="false" flipV="false" rot="0">
            <a:off x="1142314" y="1805439"/>
            <a:ext cx="18700027" cy="10767613"/>
          </a:xfrm>
          <a:custGeom>
            <a:avLst/>
            <a:gdLst/>
            <a:ahLst/>
            <a:cxnLst/>
            <a:rect r="r" b="b" t="t" l="l"/>
            <a:pathLst>
              <a:path h="10767613" w="18700027">
                <a:moveTo>
                  <a:pt x="0" y="0"/>
                </a:moveTo>
                <a:lnTo>
                  <a:pt x="18700027" y="0"/>
                </a:lnTo>
                <a:lnTo>
                  <a:pt x="18700027" y="10767612"/>
                </a:lnTo>
                <a:lnTo>
                  <a:pt x="0" y="10767612"/>
                </a:lnTo>
                <a:lnTo>
                  <a:pt x="0" y="0"/>
                </a:lnTo>
                <a:close/>
              </a:path>
            </a:pathLst>
          </a:custGeom>
          <a:blipFill>
            <a:blip r:embed="rId2"/>
            <a:stretch>
              <a:fillRect l="-26009" t="0" r="-26009" b="-75896"/>
            </a:stretch>
          </a:blipFill>
        </p:spPr>
      </p:sp>
      <p:sp>
        <p:nvSpPr>
          <p:cNvPr name="Freeform 3" id="3"/>
          <p:cNvSpPr/>
          <p:nvPr/>
        </p:nvSpPr>
        <p:spPr>
          <a:xfrm flipH="true" flipV="false" rot="134616">
            <a:off x="-115112" y="-1984255"/>
            <a:ext cx="3547931" cy="5631636"/>
          </a:xfrm>
          <a:custGeom>
            <a:avLst/>
            <a:gdLst/>
            <a:ahLst/>
            <a:cxnLst/>
            <a:rect r="r" b="b" t="t" l="l"/>
            <a:pathLst>
              <a:path h="5631636" w="3547931">
                <a:moveTo>
                  <a:pt x="3547931" y="0"/>
                </a:moveTo>
                <a:lnTo>
                  <a:pt x="0" y="0"/>
                </a:lnTo>
                <a:lnTo>
                  <a:pt x="0" y="5631636"/>
                </a:lnTo>
                <a:lnTo>
                  <a:pt x="3547931" y="5631636"/>
                </a:lnTo>
                <a:lnTo>
                  <a:pt x="3547931" y="0"/>
                </a:lnTo>
                <a:close/>
              </a:path>
            </a:pathLst>
          </a:custGeom>
          <a:blipFill>
            <a:blip r:embed="rId3"/>
            <a:stretch>
              <a:fillRect l="0" t="0" r="0" b="0"/>
            </a:stretch>
          </a:blipFill>
        </p:spPr>
      </p:sp>
      <p:sp>
        <p:nvSpPr>
          <p:cNvPr name="Freeform 4" id="4"/>
          <p:cNvSpPr/>
          <p:nvPr/>
        </p:nvSpPr>
        <p:spPr>
          <a:xfrm flipH="true" flipV="false" rot="-322944">
            <a:off x="7524545" y="-1161932"/>
            <a:ext cx="3547931" cy="5631636"/>
          </a:xfrm>
          <a:custGeom>
            <a:avLst/>
            <a:gdLst/>
            <a:ahLst/>
            <a:cxnLst/>
            <a:rect r="r" b="b" t="t" l="l"/>
            <a:pathLst>
              <a:path h="5631636" w="3547931">
                <a:moveTo>
                  <a:pt x="3547930" y="0"/>
                </a:moveTo>
                <a:lnTo>
                  <a:pt x="0" y="0"/>
                </a:lnTo>
                <a:lnTo>
                  <a:pt x="0" y="5631636"/>
                </a:lnTo>
                <a:lnTo>
                  <a:pt x="3547930" y="5631636"/>
                </a:lnTo>
                <a:lnTo>
                  <a:pt x="3547930" y="0"/>
                </a:lnTo>
                <a:close/>
              </a:path>
            </a:pathLst>
          </a:custGeom>
          <a:blipFill>
            <a:blip r:embed="rId3"/>
            <a:stretch>
              <a:fillRect l="0" t="0" r="0" b="0"/>
            </a:stretch>
          </a:blipFill>
        </p:spPr>
      </p:sp>
      <p:sp>
        <p:nvSpPr>
          <p:cNvPr name="Freeform 5" id="5"/>
          <p:cNvSpPr/>
          <p:nvPr/>
        </p:nvSpPr>
        <p:spPr>
          <a:xfrm flipH="true" flipV="false" rot="10450306">
            <a:off x="14996212" y="6546000"/>
            <a:ext cx="3547931" cy="5631636"/>
          </a:xfrm>
          <a:custGeom>
            <a:avLst/>
            <a:gdLst/>
            <a:ahLst/>
            <a:cxnLst/>
            <a:rect r="r" b="b" t="t" l="l"/>
            <a:pathLst>
              <a:path h="5631636" w="3547931">
                <a:moveTo>
                  <a:pt x="3547930" y="0"/>
                </a:moveTo>
                <a:lnTo>
                  <a:pt x="0" y="0"/>
                </a:lnTo>
                <a:lnTo>
                  <a:pt x="0" y="5631636"/>
                </a:lnTo>
                <a:lnTo>
                  <a:pt x="3547930" y="5631636"/>
                </a:lnTo>
                <a:lnTo>
                  <a:pt x="3547930" y="0"/>
                </a:lnTo>
                <a:close/>
              </a:path>
            </a:pathLst>
          </a:custGeom>
          <a:blipFill>
            <a:blip r:embed="rId3"/>
            <a:stretch>
              <a:fillRect l="0" t="0" r="0" b="0"/>
            </a:stretch>
          </a:blipFill>
        </p:spPr>
      </p:sp>
      <p:grpSp>
        <p:nvGrpSpPr>
          <p:cNvPr name="Group 6" id="6"/>
          <p:cNvGrpSpPr/>
          <p:nvPr/>
        </p:nvGrpSpPr>
        <p:grpSpPr>
          <a:xfrm rot="0">
            <a:off x="0" y="398621"/>
            <a:ext cx="7914300" cy="10767613"/>
            <a:chOff x="0" y="0"/>
            <a:chExt cx="11550756" cy="15715108"/>
          </a:xfrm>
        </p:grpSpPr>
        <p:sp>
          <p:nvSpPr>
            <p:cNvPr name="Freeform 7" id="7"/>
            <p:cNvSpPr/>
            <p:nvPr/>
          </p:nvSpPr>
          <p:spPr>
            <a:xfrm flipH="false" flipV="false" rot="0">
              <a:off x="0" y="0"/>
              <a:ext cx="11550756" cy="15715107"/>
            </a:xfrm>
            <a:custGeom>
              <a:avLst/>
              <a:gdLst/>
              <a:ahLst/>
              <a:cxnLst/>
              <a:rect r="r" b="b" t="t" l="l"/>
              <a:pathLst>
                <a:path h="15715107" w="11550756">
                  <a:moveTo>
                    <a:pt x="11550756" y="263235"/>
                  </a:moveTo>
                  <a:lnTo>
                    <a:pt x="11550756" y="15451874"/>
                  </a:lnTo>
                  <a:cubicBezTo>
                    <a:pt x="11550756" y="15597312"/>
                    <a:pt x="11426800" y="15715107"/>
                    <a:pt x="11273760" y="15715107"/>
                  </a:cubicBezTo>
                  <a:lnTo>
                    <a:pt x="276997" y="15715107"/>
                  </a:lnTo>
                  <a:cubicBezTo>
                    <a:pt x="123956" y="15715107"/>
                    <a:pt x="0" y="15597312"/>
                    <a:pt x="0" y="15451874"/>
                  </a:cubicBezTo>
                  <a:lnTo>
                    <a:pt x="0" y="263235"/>
                  </a:lnTo>
                  <a:cubicBezTo>
                    <a:pt x="0" y="117797"/>
                    <a:pt x="123956" y="0"/>
                    <a:pt x="276997" y="0"/>
                  </a:cubicBezTo>
                  <a:lnTo>
                    <a:pt x="11273760" y="0"/>
                  </a:lnTo>
                  <a:cubicBezTo>
                    <a:pt x="11426800" y="0"/>
                    <a:pt x="11550756" y="117797"/>
                    <a:pt x="11550756" y="263235"/>
                  </a:cubicBezTo>
                  <a:close/>
                </a:path>
              </a:pathLst>
            </a:custGeom>
            <a:blipFill>
              <a:blip r:embed="rId4"/>
              <a:stretch>
                <a:fillRect l="-122587" t="0" r="-114285" b="3508"/>
              </a:stretch>
            </a:blipFill>
          </p:spPr>
        </p:sp>
      </p:grpSp>
      <p:sp>
        <p:nvSpPr>
          <p:cNvPr name="TextBox 8" id="8"/>
          <p:cNvSpPr txBox="true"/>
          <p:nvPr/>
        </p:nvSpPr>
        <p:spPr>
          <a:xfrm rot="0">
            <a:off x="9518553" y="1953587"/>
            <a:ext cx="7080174" cy="1266825"/>
          </a:xfrm>
          <a:prstGeom prst="rect">
            <a:avLst/>
          </a:prstGeom>
        </p:spPr>
        <p:txBody>
          <a:bodyPr anchor="t" rtlCol="false" tIns="0" lIns="0" bIns="0" rIns="0">
            <a:spAutoFit/>
          </a:bodyPr>
          <a:lstStyle/>
          <a:p>
            <a:pPr algn="just">
              <a:lnSpc>
                <a:spcPts val="2099"/>
              </a:lnSpc>
            </a:pPr>
            <a:r>
              <a:rPr lang="en-US" b="true" sz="1499">
                <a:solidFill>
                  <a:srgbClr val="011F29"/>
                </a:solidFill>
                <a:latin typeface="Plus Jakarta Sans Semi-Bold"/>
                <a:ea typeface="Plus Jakarta Sans Semi-Bold"/>
                <a:cs typeface="Plus Jakarta Sans Semi-Bold"/>
                <a:sym typeface="Plus Jakarta Sans Semi-Bold"/>
              </a:rPr>
              <a:t>Lorem ipsum dolor sit amet, consectetur adipiscing elit. Cras mattis scelerisque ipsum, ut sollicitudin dui porttitor ut. Cras neque ipsum, pharetra vel enim ut, molestie eleifend urna. Fusce sagittis justo quis ante consectetur, id eleifend risus maximus. Mauris eu risus vel lectus dapibus scelerisque non eu tellus. Nullam ut volutpat dui, id sagittis tellus. </a:t>
            </a:r>
          </a:p>
        </p:txBody>
      </p:sp>
      <p:sp>
        <p:nvSpPr>
          <p:cNvPr name="TextBox 9" id="9"/>
          <p:cNvSpPr txBox="true"/>
          <p:nvPr/>
        </p:nvSpPr>
        <p:spPr>
          <a:xfrm rot="0">
            <a:off x="9518553" y="7163830"/>
            <a:ext cx="8338783" cy="1255395"/>
          </a:xfrm>
          <a:prstGeom prst="rect">
            <a:avLst/>
          </a:prstGeom>
        </p:spPr>
        <p:txBody>
          <a:bodyPr anchor="t" rtlCol="false" tIns="0" lIns="0" bIns="0" rIns="0">
            <a:spAutoFit/>
          </a:bodyPr>
          <a:lstStyle/>
          <a:p>
            <a:pPr algn="l">
              <a:lnSpc>
                <a:spcPts val="9540"/>
              </a:lnSpc>
            </a:pPr>
            <a:r>
              <a:rPr lang="en-US" sz="9000" b="true">
                <a:solidFill>
                  <a:srgbClr val="042426"/>
                </a:solidFill>
                <a:latin typeface="Plus Jakarta Sans Ultra-Bold"/>
                <a:ea typeface="Plus Jakarta Sans Ultra-Bold"/>
                <a:cs typeface="Plus Jakarta Sans Ultra-Bold"/>
                <a:sym typeface="Plus Jakarta Sans Ultra-Bold"/>
              </a:rPr>
              <a:t>Heading</a:t>
            </a:r>
          </a:p>
        </p:txBody>
      </p:sp>
      <p:sp>
        <p:nvSpPr>
          <p:cNvPr name="Freeform 10" id="10"/>
          <p:cNvSpPr/>
          <p:nvPr/>
        </p:nvSpPr>
        <p:spPr>
          <a:xfrm flipH="false" flipV="false" rot="0">
            <a:off x="-533574" y="-5655459"/>
            <a:ext cx="19355147" cy="7628096"/>
          </a:xfrm>
          <a:custGeom>
            <a:avLst/>
            <a:gdLst/>
            <a:ahLst/>
            <a:cxnLst/>
            <a:rect r="r" b="b" t="t" l="l"/>
            <a:pathLst>
              <a:path h="7628096" w="19355147">
                <a:moveTo>
                  <a:pt x="0" y="0"/>
                </a:moveTo>
                <a:lnTo>
                  <a:pt x="19355148" y="0"/>
                </a:lnTo>
                <a:lnTo>
                  <a:pt x="19355148" y="7628096"/>
                </a:lnTo>
                <a:lnTo>
                  <a:pt x="0" y="7628096"/>
                </a:lnTo>
                <a:lnTo>
                  <a:pt x="0" y="0"/>
                </a:lnTo>
                <a:close/>
              </a:path>
            </a:pathLst>
          </a:custGeom>
          <a:blipFill>
            <a:blip r:embed="rId5"/>
            <a:stretch>
              <a:fillRect l="0" t="-8832" r="0" b="-590"/>
            </a:stretch>
          </a:blipFill>
        </p:spPr>
      </p:sp>
      <p:sp>
        <p:nvSpPr>
          <p:cNvPr name="TextBox 11" id="11"/>
          <p:cNvSpPr txBox="true"/>
          <p:nvPr/>
        </p:nvSpPr>
        <p:spPr>
          <a:xfrm rot="0">
            <a:off x="9518553" y="4160741"/>
            <a:ext cx="1947548" cy="462950"/>
          </a:xfrm>
          <a:prstGeom prst="rect">
            <a:avLst/>
          </a:prstGeom>
        </p:spPr>
        <p:txBody>
          <a:bodyPr anchor="t" rtlCol="false" tIns="0" lIns="0" bIns="0" rIns="0">
            <a:spAutoFit/>
          </a:bodyPr>
          <a:lstStyle/>
          <a:p>
            <a:pPr algn="l">
              <a:lnSpc>
                <a:spcPts val="3883"/>
              </a:lnSpc>
            </a:pPr>
            <a:r>
              <a:rPr lang="en-US" sz="2773" b="true">
                <a:solidFill>
                  <a:srgbClr val="5D8F24"/>
                </a:solidFill>
                <a:latin typeface="Plus Jakarta Sans Ultra-Bold"/>
                <a:ea typeface="Plus Jakarta Sans Ultra-Bold"/>
                <a:cs typeface="Plus Jakarta Sans Ultra-Bold"/>
                <a:sym typeface="Plus Jakarta Sans Ultra-Bold"/>
              </a:rPr>
              <a:t>Heading</a:t>
            </a:r>
          </a:p>
        </p:txBody>
      </p:sp>
      <p:sp>
        <p:nvSpPr>
          <p:cNvPr name="TextBox 12" id="12"/>
          <p:cNvSpPr txBox="true"/>
          <p:nvPr/>
        </p:nvSpPr>
        <p:spPr>
          <a:xfrm rot="0">
            <a:off x="9518553" y="4772402"/>
            <a:ext cx="7080174" cy="1266825"/>
          </a:xfrm>
          <a:prstGeom prst="rect">
            <a:avLst/>
          </a:prstGeom>
        </p:spPr>
        <p:txBody>
          <a:bodyPr anchor="t" rtlCol="false" tIns="0" lIns="0" bIns="0" rIns="0">
            <a:spAutoFit/>
          </a:bodyPr>
          <a:lstStyle/>
          <a:p>
            <a:pPr algn="just">
              <a:lnSpc>
                <a:spcPts val="2099"/>
              </a:lnSpc>
            </a:pPr>
            <a:r>
              <a:rPr lang="en-US" b="true" sz="1499">
                <a:solidFill>
                  <a:srgbClr val="011F29"/>
                </a:solidFill>
                <a:latin typeface="Plus Jakarta Sans Semi-Bold"/>
                <a:ea typeface="Plus Jakarta Sans Semi-Bold"/>
                <a:cs typeface="Plus Jakarta Sans Semi-Bold"/>
                <a:sym typeface="Plus Jakarta Sans Semi-Bold"/>
              </a:rPr>
              <a:t>Lorem ipsum dolor sit amet, consectetur adipiscing elit. Cras mattis scelerisque ipsum, ut sollicitudin dui porttitor ut. Cras neque ipsum, pharetra vel enim ut, molestie eleifend urna. Fusce sagittis justo quis ante consectetur, id eleifend risus maximus. Mauris eu risus vel lectus dapibus scelerisque non eu tellus. Nullam ut volutpat dui, id sagittis tellus. </a:t>
            </a:r>
          </a:p>
        </p:txBody>
      </p:sp>
      <p:sp>
        <p:nvSpPr>
          <p:cNvPr name="TextBox 13" id="13"/>
          <p:cNvSpPr txBox="true"/>
          <p:nvPr/>
        </p:nvSpPr>
        <p:spPr>
          <a:xfrm rot="0">
            <a:off x="9518553" y="1342489"/>
            <a:ext cx="1947548" cy="462950"/>
          </a:xfrm>
          <a:prstGeom prst="rect">
            <a:avLst/>
          </a:prstGeom>
        </p:spPr>
        <p:txBody>
          <a:bodyPr anchor="t" rtlCol="false" tIns="0" lIns="0" bIns="0" rIns="0">
            <a:spAutoFit/>
          </a:bodyPr>
          <a:lstStyle/>
          <a:p>
            <a:pPr algn="l">
              <a:lnSpc>
                <a:spcPts val="3883"/>
              </a:lnSpc>
            </a:pPr>
            <a:r>
              <a:rPr lang="en-US" sz="2773" b="true">
                <a:solidFill>
                  <a:srgbClr val="5D8F24"/>
                </a:solidFill>
                <a:latin typeface="Plus Jakarta Sans Ultra-Bold"/>
                <a:ea typeface="Plus Jakarta Sans Ultra-Bold"/>
                <a:cs typeface="Plus Jakarta Sans Ultra-Bold"/>
                <a:sym typeface="Plus Jakarta Sans Ultra-Bold"/>
              </a:rPr>
              <a:t>Heading</a:t>
            </a:r>
          </a:p>
        </p:txBody>
      </p:sp>
      <p:grpSp>
        <p:nvGrpSpPr>
          <p:cNvPr name="Group 14" id="14"/>
          <p:cNvGrpSpPr/>
          <p:nvPr/>
        </p:nvGrpSpPr>
        <p:grpSpPr>
          <a:xfrm rot="0">
            <a:off x="-872678" y="-156723"/>
            <a:ext cx="19469699" cy="1019286"/>
            <a:chOff x="0" y="0"/>
            <a:chExt cx="25959598" cy="1359048"/>
          </a:xfrm>
        </p:grpSpPr>
        <p:sp>
          <p:nvSpPr>
            <p:cNvPr name="Freeform 15" id="15"/>
            <p:cNvSpPr/>
            <p:nvPr/>
          </p:nvSpPr>
          <p:spPr>
            <a:xfrm flipH="false" flipV="false" rot="0">
              <a:off x="0" y="0"/>
              <a:ext cx="25959598" cy="1359048"/>
            </a:xfrm>
            <a:custGeom>
              <a:avLst/>
              <a:gdLst/>
              <a:ahLst/>
              <a:cxnLst/>
              <a:rect r="r" b="b" t="t" l="l"/>
              <a:pathLst>
                <a:path h="1359048" w="25959598">
                  <a:moveTo>
                    <a:pt x="0" y="0"/>
                  </a:moveTo>
                  <a:lnTo>
                    <a:pt x="25959598" y="0"/>
                  </a:lnTo>
                  <a:lnTo>
                    <a:pt x="25959598" y="1359048"/>
                  </a:lnTo>
                  <a:lnTo>
                    <a:pt x="0" y="1359048"/>
                  </a:lnTo>
                  <a:lnTo>
                    <a:pt x="0" y="0"/>
                  </a:lnTo>
                  <a:close/>
                </a:path>
              </a:pathLst>
            </a:custGeom>
            <a:blipFill>
              <a:blip r:embed="rId6"/>
              <a:stretch>
                <a:fillRect l="0" t="-17088" r="0" b="-30946"/>
              </a:stretch>
            </a:blipFill>
          </p:spPr>
        </p:sp>
        <p:sp>
          <p:nvSpPr>
            <p:cNvPr name="Freeform 16" id="16"/>
            <p:cNvSpPr/>
            <p:nvPr/>
          </p:nvSpPr>
          <p:spPr>
            <a:xfrm flipH="false" flipV="false" rot="0">
              <a:off x="2875015" y="418343"/>
              <a:ext cx="5081999" cy="705949"/>
            </a:xfrm>
            <a:custGeom>
              <a:avLst/>
              <a:gdLst/>
              <a:ahLst/>
              <a:cxnLst/>
              <a:rect r="r" b="b" t="t" l="l"/>
              <a:pathLst>
                <a:path h="705949" w="5081999">
                  <a:moveTo>
                    <a:pt x="0" y="0"/>
                  </a:moveTo>
                  <a:lnTo>
                    <a:pt x="5081999" y="0"/>
                  </a:lnTo>
                  <a:lnTo>
                    <a:pt x="5081999" y="705950"/>
                  </a:lnTo>
                  <a:lnTo>
                    <a:pt x="0" y="705950"/>
                  </a:lnTo>
                  <a:lnTo>
                    <a:pt x="0" y="0"/>
                  </a:lnTo>
                  <a:close/>
                </a:path>
              </a:pathLst>
            </a:custGeom>
            <a:blipFill>
              <a:blip r:embed="rId7"/>
              <a:stretch>
                <a:fillRect l="0" t="-3541" r="0" b="-3541"/>
              </a:stretch>
            </a:blipFill>
          </p:spPr>
        </p:sp>
        <p:sp>
          <p:nvSpPr>
            <p:cNvPr name="Freeform 17" id="17"/>
            <p:cNvSpPr/>
            <p:nvPr/>
          </p:nvSpPr>
          <p:spPr>
            <a:xfrm flipH="false" flipV="false" rot="0">
              <a:off x="14003754" y="495569"/>
              <a:ext cx="597929" cy="551499"/>
            </a:xfrm>
            <a:custGeom>
              <a:avLst/>
              <a:gdLst/>
              <a:ahLst/>
              <a:cxnLst/>
              <a:rect r="r" b="b" t="t" l="l"/>
              <a:pathLst>
                <a:path h="551499" w="597929">
                  <a:moveTo>
                    <a:pt x="0" y="0"/>
                  </a:moveTo>
                  <a:lnTo>
                    <a:pt x="597928" y="0"/>
                  </a:lnTo>
                  <a:lnTo>
                    <a:pt x="597928" y="551498"/>
                  </a:lnTo>
                  <a:lnTo>
                    <a:pt x="0" y="551498"/>
                  </a:lnTo>
                  <a:lnTo>
                    <a:pt x="0" y="0"/>
                  </a:lnTo>
                  <a:close/>
                </a:path>
              </a:pathLst>
            </a:custGeom>
            <a:blipFill>
              <a:blip r:embed="rId8"/>
              <a:stretch>
                <a:fillRect l="0" t="-4209" r="0" b="-4209"/>
              </a:stretch>
            </a:blipFill>
          </p:spPr>
        </p:sp>
        <p:sp>
          <p:nvSpPr>
            <p:cNvPr name="Freeform 18" id="18"/>
            <p:cNvSpPr/>
            <p:nvPr/>
          </p:nvSpPr>
          <p:spPr>
            <a:xfrm flipH="false" flipV="false" rot="0">
              <a:off x="11039841" y="480974"/>
              <a:ext cx="629576" cy="580689"/>
            </a:xfrm>
            <a:custGeom>
              <a:avLst/>
              <a:gdLst/>
              <a:ahLst/>
              <a:cxnLst/>
              <a:rect r="r" b="b" t="t" l="l"/>
              <a:pathLst>
                <a:path h="580689" w="629576">
                  <a:moveTo>
                    <a:pt x="0" y="0"/>
                  </a:moveTo>
                  <a:lnTo>
                    <a:pt x="629577" y="0"/>
                  </a:lnTo>
                  <a:lnTo>
                    <a:pt x="629577" y="580688"/>
                  </a:lnTo>
                  <a:lnTo>
                    <a:pt x="0" y="580688"/>
                  </a:lnTo>
                  <a:lnTo>
                    <a:pt x="0" y="0"/>
                  </a:lnTo>
                  <a:close/>
                </a:path>
              </a:pathLst>
            </a:custGeom>
            <a:blipFill>
              <a:blip r:embed="rId9"/>
              <a:stretch>
                <a:fillRect l="0" t="-4209" r="0" b="-4209"/>
              </a:stretch>
            </a:blipFill>
          </p:spPr>
        </p:sp>
        <p:sp>
          <p:nvSpPr>
            <p:cNvPr name="Freeform 19" id="19"/>
            <p:cNvSpPr/>
            <p:nvPr/>
          </p:nvSpPr>
          <p:spPr>
            <a:xfrm flipH="false" flipV="false" rot="0">
              <a:off x="14916257" y="476789"/>
              <a:ext cx="1068592" cy="589059"/>
            </a:xfrm>
            <a:custGeom>
              <a:avLst/>
              <a:gdLst/>
              <a:ahLst/>
              <a:cxnLst/>
              <a:rect r="r" b="b" t="t" l="l"/>
              <a:pathLst>
                <a:path h="589059" w="1068592">
                  <a:moveTo>
                    <a:pt x="0" y="0"/>
                  </a:moveTo>
                  <a:lnTo>
                    <a:pt x="1068592" y="0"/>
                  </a:lnTo>
                  <a:lnTo>
                    <a:pt x="1068592" y="589058"/>
                  </a:lnTo>
                  <a:lnTo>
                    <a:pt x="0" y="589058"/>
                  </a:lnTo>
                  <a:lnTo>
                    <a:pt x="0" y="0"/>
                  </a:lnTo>
                  <a:close/>
                </a:path>
              </a:pathLst>
            </a:custGeom>
            <a:blipFill>
              <a:blip r:embed="rId10"/>
              <a:stretch>
                <a:fillRect l="0" t="-4209" r="0" b="-4209"/>
              </a:stretch>
            </a:blipFill>
          </p:spPr>
        </p:sp>
        <p:sp>
          <p:nvSpPr>
            <p:cNvPr name="Freeform 20" id="20"/>
            <p:cNvSpPr/>
            <p:nvPr/>
          </p:nvSpPr>
          <p:spPr>
            <a:xfrm flipH="false" flipV="false" rot="0">
              <a:off x="8287343" y="501506"/>
              <a:ext cx="2168385" cy="539624"/>
            </a:xfrm>
            <a:custGeom>
              <a:avLst/>
              <a:gdLst/>
              <a:ahLst/>
              <a:cxnLst/>
              <a:rect r="r" b="b" t="t" l="l"/>
              <a:pathLst>
                <a:path h="539624" w="2168385">
                  <a:moveTo>
                    <a:pt x="0" y="0"/>
                  </a:moveTo>
                  <a:lnTo>
                    <a:pt x="2168385" y="0"/>
                  </a:lnTo>
                  <a:lnTo>
                    <a:pt x="2168385" y="539624"/>
                  </a:lnTo>
                  <a:lnTo>
                    <a:pt x="0" y="539624"/>
                  </a:lnTo>
                  <a:lnTo>
                    <a:pt x="0" y="0"/>
                  </a:lnTo>
                  <a:close/>
                </a:path>
              </a:pathLst>
            </a:custGeom>
            <a:blipFill>
              <a:blip r:embed="rId11"/>
              <a:stretch>
                <a:fillRect l="0" t="-4209" r="0" b="-4209"/>
              </a:stretch>
            </a:blipFill>
          </p:spPr>
        </p:sp>
        <p:sp>
          <p:nvSpPr>
            <p:cNvPr name="Freeform 21" id="21"/>
            <p:cNvSpPr/>
            <p:nvPr/>
          </p:nvSpPr>
          <p:spPr>
            <a:xfrm flipH="false" flipV="false" rot="0">
              <a:off x="12113918" y="487842"/>
              <a:ext cx="1540595" cy="566952"/>
            </a:xfrm>
            <a:custGeom>
              <a:avLst/>
              <a:gdLst/>
              <a:ahLst/>
              <a:cxnLst/>
              <a:rect r="r" b="b" t="t" l="l"/>
              <a:pathLst>
                <a:path h="566952" w="1540595">
                  <a:moveTo>
                    <a:pt x="0" y="0"/>
                  </a:moveTo>
                  <a:lnTo>
                    <a:pt x="1540594" y="0"/>
                  </a:lnTo>
                  <a:lnTo>
                    <a:pt x="1540594" y="566952"/>
                  </a:lnTo>
                  <a:lnTo>
                    <a:pt x="0" y="566952"/>
                  </a:lnTo>
                  <a:lnTo>
                    <a:pt x="0" y="0"/>
                  </a:lnTo>
                  <a:close/>
                </a:path>
              </a:pathLst>
            </a:custGeom>
            <a:blipFill>
              <a:blip r:embed="rId12"/>
              <a:stretch>
                <a:fillRect l="0" t="-4209" r="-94245" b="-4209"/>
              </a:stretch>
            </a:blipFill>
          </p:spPr>
        </p:sp>
        <p:sp>
          <p:nvSpPr>
            <p:cNvPr name="Freeform 22" id="22"/>
            <p:cNvSpPr/>
            <p:nvPr/>
          </p:nvSpPr>
          <p:spPr>
            <a:xfrm flipH="false" flipV="false" rot="0">
              <a:off x="16391842" y="494968"/>
              <a:ext cx="595423" cy="552699"/>
            </a:xfrm>
            <a:custGeom>
              <a:avLst/>
              <a:gdLst/>
              <a:ahLst/>
              <a:cxnLst/>
              <a:rect r="r" b="b" t="t" l="l"/>
              <a:pathLst>
                <a:path h="552699" w="595423">
                  <a:moveTo>
                    <a:pt x="0" y="0"/>
                  </a:moveTo>
                  <a:lnTo>
                    <a:pt x="595424" y="0"/>
                  </a:lnTo>
                  <a:lnTo>
                    <a:pt x="595424" y="552700"/>
                  </a:lnTo>
                  <a:lnTo>
                    <a:pt x="0" y="552700"/>
                  </a:lnTo>
                  <a:lnTo>
                    <a:pt x="0" y="0"/>
                  </a:lnTo>
                  <a:close/>
                </a:path>
              </a:pathLst>
            </a:custGeom>
            <a:blipFill>
              <a:blip r:embed="rId13"/>
              <a:stretch>
                <a:fillRect l="0" t="-4209" r="0" b="-4209"/>
              </a:stretch>
            </a:blipFill>
          </p:spPr>
        </p:sp>
        <p:sp>
          <p:nvSpPr>
            <p:cNvPr name="Freeform 23" id="23"/>
            <p:cNvSpPr/>
            <p:nvPr/>
          </p:nvSpPr>
          <p:spPr>
            <a:xfrm flipH="false" flipV="false" rot="0">
              <a:off x="23083087" y="419861"/>
              <a:ext cx="944876" cy="702914"/>
            </a:xfrm>
            <a:custGeom>
              <a:avLst/>
              <a:gdLst/>
              <a:ahLst/>
              <a:cxnLst/>
              <a:rect r="r" b="b" t="t" l="l"/>
              <a:pathLst>
                <a:path h="702914" w="944876">
                  <a:moveTo>
                    <a:pt x="0" y="0"/>
                  </a:moveTo>
                  <a:lnTo>
                    <a:pt x="944876" y="0"/>
                  </a:lnTo>
                  <a:lnTo>
                    <a:pt x="944876" y="702914"/>
                  </a:lnTo>
                  <a:lnTo>
                    <a:pt x="0" y="702914"/>
                  </a:lnTo>
                  <a:lnTo>
                    <a:pt x="0" y="0"/>
                  </a:lnTo>
                  <a:close/>
                </a:path>
              </a:pathLst>
            </a:custGeom>
            <a:blipFill>
              <a:blip r:embed="rId14"/>
              <a:stretch>
                <a:fillRect l="-491" t="-16205" r="0" b="-18877"/>
              </a:stretch>
            </a:blipFill>
          </p:spPr>
        </p:sp>
        <p:sp>
          <p:nvSpPr>
            <p:cNvPr name="Freeform 24" id="24"/>
            <p:cNvSpPr/>
            <p:nvPr/>
          </p:nvSpPr>
          <p:spPr>
            <a:xfrm flipH="false" flipV="false" rot="0">
              <a:off x="20413009" y="513987"/>
              <a:ext cx="2466253" cy="514661"/>
            </a:xfrm>
            <a:custGeom>
              <a:avLst/>
              <a:gdLst/>
              <a:ahLst/>
              <a:cxnLst/>
              <a:rect r="r" b="b" t="t" l="l"/>
              <a:pathLst>
                <a:path h="514661" w="2466253">
                  <a:moveTo>
                    <a:pt x="0" y="0"/>
                  </a:moveTo>
                  <a:lnTo>
                    <a:pt x="2466253" y="0"/>
                  </a:lnTo>
                  <a:lnTo>
                    <a:pt x="2466253" y="514662"/>
                  </a:lnTo>
                  <a:lnTo>
                    <a:pt x="0" y="514662"/>
                  </a:lnTo>
                  <a:lnTo>
                    <a:pt x="0" y="0"/>
                  </a:lnTo>
                  <a:close/>
                </a:path>
              </a:pathLst>
            </a:custGeom>
            <a:blipFill>
              <a:blip r:embed="rId15"/>
              <a:stretch>
                <a:fillRect l="0" t="-4209" r="0" b="-4209"/>
              </a:stretch>
            </a:blipFill>
          </p:spPr>
        </p:sp>
        <p:sp>
          <p:nvSpPr>
            <p:cNvPr name="Freeform 25" id="25"/>
            <p:cNvSpPr/>
            <p:nvPr/>
          </p:nvSpPr>
          <p:spPr>
            <a:xfrm flipH="false" flipV="false" rot="0">
              <a:off x="18238836" y="508024"/>
              <a:ext cx="1831273" cy="526588"/>
            </a:xfrm>
            <a:custGeom>
              <a:avLst/>
              <a:gdLst/>
              <a:ahLst/>
              <a:cxnLst/>
              <a:rect r="r" b="b" t="t" l="l"/>
              <a:pathLst>
                <a:path h="526588" w="1831273">
                  <a:moveTo>
                    <a:pt x="0" y="0"/>
                  </a:moveTo>
                  <a:lnTo>
                    <a:pt x="1831273" y="0"/>
                  </a:lnTo>
                  <a:lnTo>
                    <a:pt x="1831273" y="526588"/>
                  </a:lnTo>
                  <a:lnTo>
                    <a:pt x="0" y="526588"/>
                  </a:lnTo>
                  <a:lnTo>
                    <a:pt x="0" y="0"/>
                  </a:lnTo>
                  <a:close/>
                </a:path>
              </a:pathLst>
            </a:custGeom>
            <a:blipFill>
              <a:blip r:embed="rId16"/>
              <a:stretch>
                <a:fillRect l="0" t="-4209" r="-9663" b="-19957"/>
              </a:stretch>
            </a:blipFill>
          </p:spPr>
        </p:sp>
        <p:sp>
          <p:nvSpPr>
            <p:cNvPr name="Freeform 26" id="26"/>
            <p:cNvSpPr/>
            <p:nvPr/>
          </p:nvSpPr>
          <p:spPr>
            <a:xfrm flipH="false" flipV="false" rot="0">
              <a:off x="17291039" y="448805"/>
              <a:ext cx="642997" cy="645025"/>
            </a:xfrm>
            <a:custGeom>
              <a:avLst/>
              <a:gdLst/>
              <a:ahLst/>
              <a:cxnLst/>
              <a:rect r="r" b="b" t="t" l="l"/>
              <a:pathLst>
                <a:path h="645025" w="642997">
                  <a:moveTo>
                    <a:pt x="0" y="0"/>
                  </a:moveTo>
                  <a:lnTo>
                    <a:pt x="642997" y="0"/>
                  </a:lnTo>
                  <a:lnTo>
                    <a:pt x="642997" y="645026"/>
                  </a:lnTo>
                  <a:lnTo>
                    <a:pt x="0" y="645026"/>
                  </a:lnTo>
                  <a:lnTo>
                    <a:pt x="0" y="0"/>
                  </a:lnTo>
                  <a:close/>
                </a:path>
              </a:pathLst>
            </a:custGeom>
            <a:blipFill>
              <a:blip r:embed="rId17"/>
              <a:stretch>
                <a:fillRect l="-2710" t="-4039" r="-2710" b="0"/>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Freeform 2" id="2"/>
          <p:cNvSpPr/>
          <p:nvPr/>
        </p:nvSpPr>
        <p:spPr>
          <a:xfrm flipH="false" flipV="false" rot="0">
            <a:off x="-122856" y="-279150"/>
            <a:ext cx="18700027" cy="10767613"/>
          </a:xfrm>
          <a:custGeom>
            <a:avLst/>
            <a:gdLst/>
            <a:ahLst/>
            <a:cxnLst/>
            <a:rect r="r" b="b" t="t" l="l"/>
            <a:pathLst>
              <a:path h="10767613" w="18700027">
                <a:moveTo>
                  <a:pt x="0" y="0"/>
                </a:moveTo>
                <a:lnTo>
                  <a:pt x="18700027" y="0"/>
                </a:lnTo>
                <a:lnTo>
                  <a:pt x="18700027" y="10767613"/>
                </a:lnTo>
                <a:lnTo>
                  <a:pt x="0" y="10767613"/>
                </a:lnTo>
                <a:lnTo>
                  <a:pt x="0" y="0"/>
                </a:lnTo>
                <a:close/>
              </a:path>
            </a:pathLst>
          </a:custGeom>
          <a:blipFill>
            <a:blip r:embed="rId2"/>
            <a:stretch>
              <a:fillRect l="-26009" t="0" r="-26009" b="-75896"/>
            </a:stretch>
          </a:blipFill>
        </p:spPr>
      </p:sp>
      <p:sp>
        <p:nvSpPr>
          <p:cNvPr name="Freeform 3" id="3"/>
          <p:cNvSpPr/>
          <p:nvPr/>
        </p:nvSpPr>
        <p:spPr>
          <a:xfrm flipH="true" flipV="false" rot="134616">
            <a:off x="-115112" y="-1984255"/>
            <a:ext cx="3547931" cy="5631636"/>
          </a:xfrm>
          <a:custGeom>
            <a:avLst/>
            <a:gdLst/>
            <a:ahLst/>
            <a:cxnLst/>
            <a:rect r="r" b="b" t="t" l="l"/>
            <a:pathLst>
              <a:path h="5631636" w="3547931">
                <a:moveTo>
                  <a:pt x="3547931" y="0"/>
                </a:moveTo>
                <a:lnTo>
                  <a:pt x="0" y="0"/>
                </a:lnTo>
                <a:lnTo>
                  <a:pt x="0" y="5631636"/>
                </a:lnTo>
                <a:lnTo>
                  <a:pt x="3547931" y="5631636"/>
                </a:lnTo>
                <a:lnTo>
                  <a:pt x="3547931" y="0"/>
                </a:lnTo>
                <a:close/>
              </a:path>
            </a:pathLst>
          </a:custGeom>
          <a:blipFill>
            <a:blip r:embed="rId3"/>
            <a:stretch>
              <a:fillRect l="0" t="0" r="0" b="0"/>
            </a:stretch>
          </a:blipFill>
        </p:spPr>
      </p:sp>
      <p:sp>
        <p:nvSpPr>
          <p:cNvPr name="Freeform 4" id="4"/>
          <p:cNvSpPr/>
          <p:nvPr/>
        </p:nvSpPr>
        <p:spPr>
          <a:xfrm flipH="true" flipV="false" rot="10450306">
            <a:off x="14996212" y="6546000"/>
            <a:ext cx="3547931" cy="5631636"/>
          </a:xfrm>
          <a:custGeom>
            <a:avLst/>
            <a:gdLst/>
            <a:ahLst/>
            <a:cxnLst/>
            <a:rect r="r" b="b" t="t" l="l"/>
            <a:pathLst>
              <a:path h="5631636" w="3547931">
                <a:moveTo>
                  <a:pt x="3547930" y="0"/>
                </a:moveTo>
                <a:lnTo>
                  <a:pt x="0" y="0"/>
                </a:lnTo>
                <a:lnTo>
                  <a:pt x="0" y="5631636"/>
                </a:lnTo>
                <a:lnTo>
                  <a:pt x="3547930" y="5631636"/>
                </a:lnTo>
                <a:lnTo>
                  <a:pt x="3547930" y="0"/>
                </a:lnTo>
                <a:close/>
              </a:path>
            </a:pathLst>
          </a:custGeom>
          <a:blipFill>
            <a:blip r:embed="rId3"/>
            <a:stretch>
              <a:fillRect l="0" t="0" r="0" b="0"/>
            </a:stretch>
          </a:blipFill>
        </p:spPr>
      </p:sp>
      <p:grpSp>
        <p:nvGrpSpPr>
          <p:cNvPr name="Group 5" id="5"/>
          <p:cNvGrpSpPr/>
          <p:nvPr/>
        </p:nvGrpSpPr>
        <p:grpSpPr>
          <a:xfrm rot="0">
            <a:off x="9535500" y="398621"/>
            <a:ext cx="8752500" cy="10767613"/>
            <a:chOff x="0" y="0"/>
            <a:chExt cx="12774092" cy="15715108"/>
          </a:xfrm>
        </p:grpSpPr>
        <p:sp>
          <p:nvSpPr>
            <p:cNvPr name="Freeform 6" id="6"/>
            <p:cNvSpPr/>
            <p:nvPr/>
          </p:nvSpPr>
          <p:spPr>
            <a:xfrm flipH="false" flipV="false" rot="0">
              <a:off x="0" y="0"/>
              <a:ext cx="12774092" cy="15715107"/>
            </a:xfrm>
            <a:custGeom>
              <a:avLst/>
              <a:gdLst/>
              <a:ahLst/>
              <a:cxnLst/>
              <a:rect r="r" b="b" t="t" l="l"/>
              <a:pathLst>
                <a:path h="15715107" w="12774092">
                  <a:moveTo>
                    <a:pt x="12774092" y="263235"/>
                  </a:moveTo>
                  <a:lnTo>
                    <a:pt x="12774092" y="15451874"/>
                  </a:lnTo>
                  <a:cubicBezTo>
                    <a:pt x="12774092" y="15597312"/>
                    <a:pt x="12637008" y="15715107"/>
                    <a:pt x="12467758" y="15715107"/>
                  </a:cubicBezTo>
                  <a:lnTo>
                    <a:pt x="306333" y="15715107"/>
                  </a:lnTo>
                  <a:cubicBezTo>
                    <a:pt x="137084" y="15715107"/>
                    <a:pt x="0" y="15597312"/>
                    <a:pt x="0" y="15451874"/>
                  </a:cubicBezTo>
                  <a:lnTo>
                    <a:pt x="0" y="263235"/>
                  </a:lnTo>
                  <a:cubicBezTo>
                    <a:pt x="0" y="117797"/>
                    <a:pt x="137084" y="0"/>
                    <a:pt x="306333" y="0"/>
                  </a:cubicBezTo>
                  <a:lnTo>
                    <a:pt x="12467758" y="0"/>
                  </a:lnTo>
                  <a:cubicBezTo>
                    <a:pt x="12637008" y="0"/>
                    <a:pt x="12774092" y="117797"/>
                    <a:pt x="12774092" y="263235"/>
                  </a:cubicBezTo>
                  <a:close/>
                </a:path>
              </a:pathLst>
            </a:custGeom>
            <a:blipFill>
              <a:blip r:embed="rId4"/>
              <a:stretch>
                <a:fillRect l="-110847" t="0" r="-93764" b="3508"/>
              </a:stretch>
            </a:blipFill>
          </p:spPr>
        </p:sp>
      </p:grpSp>
      <p:sp>
        <p:nvSpPr>
          <p:cNvPr name="TextBox 7" id="7"/>
          <p:cNvSpPr txBox="true"/>
          <p:nvPr/>
        </p:nvSpPr>
        <p:spPr>
          <a:xfrm rot="0">
            <a:off x="1028700" y="3415911"/>
            <a:ext cx="7080174" cy="2552700"/>
          </a:xfrm>
          <a:prstGeom prst="rect">
            <a:avLst/>
          </a:prstGeom>
        </p:spPr>
        <p:txBody>
          <a:bodyPr anchor="t" rtlCol="false" tIns="0" lIns="0" bIns="0" rIns="0">
            <a:spAutoFit/>
          </a:bodyPr>
          <a:lstStyle/>
          <a:p>
            <a:pPr algn="just">
              <a:lnSpc>
                <a:spcPts val="2099"/>
              </a:lnSpc>
            </a:pPr>
            <a:r>
              <a:rPr lang="en-US" b="true" sz="1499">
                <a:solidFill>
                  <a:srgbClr val="042426"/>
                </a:solidFill>
                <a:latin typeface="Plus Jakarta Sans Semi-Bold"/>
                <a:ea typeface="Plus Jakarta Sans Semi-Bold"/>
                <a:cs typeface="Plus Jakarta Sans Semi-Bold"/>
                <a:sym typeface="Plus Jakarta Sans Semi-Bold"/>
              </a:rPr>
              <a:t>Lorem ipsum dolor sit amet, consectetur adipiscing elit. Cras mattis scelerisque ipsum, ut sollicitudin dui porttitor ut. Cras neque ipsum, pharetra vel enim ut, molestie eleifend urna. Fusce sagittis justo quis ante consectetur, id eleifend risus maximus. Mauris eu risus vel lectus dapibus scelerisque non eu tellus. Nullam ut volutpat dui, id sagittis tellus. Quisque sed convallis lectus. Donec nec nibh non mi scelerisque rutrum. Aenean ultricies lobortis tempus. Pellentesque consequat odio sed blandit pellentesque. Fusce vulputate mattis fermentum. Ut maximus arcu in egestas rhoncus. Vestibulum maximus varius nunc, vel varius metus commodo quis. Ut bibendum sit amet erat in tempus.</a:t>
            </a:r>
          </a:p>
        </p:txBody>
      </p:sp>
      <p:sp>
        <p:nvSpPr>
          <p:cNvPr name="TextBox 8" id="8"/>
          <p:cNvSpPr txBox="true"/>
          <p:nvPr/>
        </p:nvSpPr>
        <p:spPr>
          <a:xfrm rot="0">
            <a:off x="1028700" y="1026742"/>
            <a:ext cx="6205183" cy="1533531"/>
          </a:xfrm>
          <a:prstGeom prst="rect">
            <a:avLst/>
          </a:prstGeom>
        </p:spPr>
        <p:txBody>
          <a:bodyPr anchor="t" rtlCol="false" tIns="0" lIns="0" bIns="0" rIns="0">
            <a:spAutoFit/>
          </a:bodyPr>
          <a:lstStyle/>
          <a:p>
            <a:pPr algn="l">
              <a:lnSpc>
                <a:spcPts val="12599"/>
              </a:lnSpc>
            </a:pPr>
            <a:r>
              <a:rPr lang="en-US" sz="8999" b="true">
                <a:solidFill>
                  <a:srgbClr val="042426"/>
                </a:solidFill>
                <a:latin typeface="Plus Jakarta Sans Ultra-Bold"/>
                <a:ea typeface="Plus Jakarta Sans Ultra-Bold"/>
                <a:cs typeface="Plus Jakarta Sans Ultra-Bold"/>
                <a:sym typeface="Plus Jakarta Sans Ultra-Bold"/>
              </a:rPr>
              <a:t>Heading</a:t>
            </a:r>
          </a:p>
        </p:txBody>
      </p:sp>
      <p:sp>
        <p:nvSpPr>
          <p:cNvPr name="Freeform 9" id="9"/>
          <p:cNvSpPr/>
          <p:nvPr/>
        </p:nvSpPr>
        <p:spPr>
          <a:xfrm flipH="false" flipV="false" rot="0">
            <a:off x="-777976" y="-5789560"/>
            <a:ext cx="19355147" cy="7628096"/>
          </a:xfrm>
          <a:custGeom>
            <a:avLst/>
            <a:gdLst/>
            <a:ahLst/>
            <a:cxnLst/>
            <a:rect r="r" b="b" t="t" l="l"/>
            <a:pathLst>
              <a:path h="7628096" w="19355147">
                <a:moveTo>
                  <a:pt x="0" y="0"/>
                </a:moveTo>
                <a:lnTo>
                  <a:pt x="19355147" y="0"/>
                </a:lnTo>
                <a:lnTo>
                  <a:pt x="19355147" y="7628096"/>
                </a:lnTo>
                <a:lnTo>
                  <a:pt x="0" y="7628096"/>
                </a:lnTo>
                <a:lnTo>
                  <a:pt x="0" y="0"/>
                </a:lnTo>
                <a:close/>
              </a:path>
            </a:pathLst>
          </a:custGeom>
          <a:blipFill>
            <a:blip r:embed="rId5"/>
            <a:stretch>
              <a:fillRect l="0" t="-8832" r="0" b="-590"/>
            </a:stretch>
          </a:blipFill>
        </p:spPr>
      </p:sp>
      <p:sp>
        <p:nvSpPr>
          <p:cNvPr name="TextBox 10" id="10"/>
          <p:cNvSpPr txBox="true"/>
          <p:nvPr/>
        </p:nvSpPr>
        <p:spPr>
          <a:xfrm rot="0">
            <a:off x="1028700" y="6345944"/>
            <a:ext cx="1947548" cy="462950"/>
          </a:xfrm>
          <a:prstGeom prst="rect">
            <a:avLst/>
          </a:prstGeom>
        </p:spPr>
        <p:txBody>
          <a:bodyPr anchor="t" rtlCol="false" tIns="0" lIns="0" bIns="0" rIns="0">
            <a:spAutoFit/>
          </a:bodyPr>
          <a:lstStyle/>
          <a:p>
            <a:pPr algn="l">
              <a:lnSpc>
                <a:spcPts val="3883"/>
              </a:lnSpc>
            </a:pPr>
            <a:r>
              <a:rPr lang="en-US" sz="2773" b="true">
                <a:solidFill>
                  <a:srgbClr val="5D8F24"/>
                </a:solidFill>
                <a:latin typeface="Plus Jakarta Sans Ultra-Bold"/>
                <a:ea typeface="Plus Jakarta Sans Ultra-Bold"/>
                <a:cs typeface="Plus Jakarta Sans Ultra-Bold"/>
                <a:sym typeface="Plus Jakarta Sans Ultra-Bold"/>
              </a:rPr>
              <a:t>Heading</a:t>
            </a:r>
          </a:p>
        </p:txBody>
      </p:sp>
      <p:sp>
        <p:nvSpPr>
          <p:cNvPr name="TextBox 11" id="11"/>
          <p:cNvSpPr txBox="true"/>
          <p:nvPr/>
        </p:nvSpPr>
        <p:spPr>
          <a:xfrm rot="0">
            <a:off x="1028700" y="6957605"/>
            <a:ext cx="7080174" cy="2552700"/>
          </a:xfrm>
          <a:prstGeom prst="rect">
            <a:avLst/>
          </a:prstGeom>
        </p:spPr>
        <p:txBody>
          <a:bodyPr anchor="t" rtlCol="false" tIns="0" lIns="0" bIns="0" rIns="0">
            <a:spAutoFit/>
          </a:bodyPr>
          <a:lstStyle/>
          <a:p>
            <a:pPr algn="just">
              <a:lnSpc>
                <a:spcPts val="2099"/>
              </a:lnSpc>
            </a:pPr>
            <a:r>
              <a:rPr lang="en-US" b="true" sz="1499">
                <a:solidFill>
                  <a:srgbClr val="042426"/>
                </a:solidFill>
                <a:latin typeface="Plus Jakarta Sans Semi-Bold"/>
                <a:ea typeface="Plus Jakarta Sans Semi-Bold"/>
                <a:cs typeface="Plus Jakarta Sans Semi-Bold"/>
                <a:sym typeface="Plus Jakarta Sans Semi-Bold"/>
              </a:rPr>
              <a:t>Lorem ipsum dolor sit amet, consectetur adipiscing elit. Cras mattis scelerisque ipsum, ut sollicitudin dui porttitor ut. Cras neque ipsum, pharetra vel enim ut, molestie eleifend urna. Fusce sagittis justo quis ante consectetur, id eleifend risus maximus. Mauris eu risus vel lectus dapibus scelerisque non eu tellus. Nullam ut volutpat dui, id sagittis tellus. Quisque sed convallis lectus. Donec nec nibh non mi scelerisque rutrum. Aenean ultricies lobortis tempus. Pellentesque consequat odio sed blandit pellentesque. Fusce vulputate mattis fermentum. Ut maximus arcu in egestas rhoncus. Vestibulum maximus varius nunc, vel varius metus commodo quis. Ut bibendum sit amet erat in tempus.</a:t>
            </a:r>
          </a:p>
        </p:txBody>
      </p:sp>
      <p:sp>
        <p:nvSpPr>
          <p:cNvPr name="TextBox 12" id="12"/>
          <p:cNvSpPr txBox="true"/>
          <p:nvPr/>
        </p:nvSpPr>
        <p:spPr>
          <a:xfrm rot="0">
            <a:off x="1028700" y="2800561"/>
            <a:ext cx="1947548" cy="462950"/>
          </a:xfrm>
          <a:prstGeom prst="rect">
            <a:avLst/>
          </a:prstGeom>
        </p:spPr>
        <p:txBody>
          <a:bodyPr anchor="t" rtlCol="false" tIns="0" lIns="0" bIns="0" rIns="0">
            <a:spAutoFit/>
          </a:bodyPr>
          <a:lstStyle/>
          <a:p>
            <a:pPr algn="l">
              <a:lnSpc>
                <a:spcPts val="3883"/>
              </a:lnSpc>
            </a:pPr>
            <a:r>
              <a:rPr lang="en-US" sz="2773" b="true">
                <a:solidFill>
                  <a:srgbClr val="5D8F24"/>
                </a:solidFill>
                <a:latin typeface="Plus Jakarta Sans Ultra-Bold"/>
                <a:ea typeface="Plus Jakarta Sans Ultra-Bold"/>
                <a:cs typeface="Plus Jakarta Sans Ultra-Bold"/>
                <a:sym typeface="Plus Jakarta Sans Ultra-Bold"/>
              </a:rPr>
              <a:t>Heading</a:t>
            </a:r>
          </a:p>
        </p:txBody>
      </p:sp>
      <p:grpSp>
        <p:nvGrpSpPr>
          <p:cNvPr name="Group 13" id="13"/>
          <p:cNvGrpSpPr/>
          <p:nvPr/>
        </p:nvGrpSpPr>
        <p:grpSpPr>
          <a:xfrm rot="0">
            <a:off x="-872678" y="-156723"/>
            <a:ext cx="19469699" cy="1019286"/>
            <a:chOff x="0" y="0"/>
            <a:chExt cx="25959598" cy="1359048"/>
          </a:xfrm>
        </p:grpSpPr>
        <p:sp>
          <p:nvSpPr>
            <p:cNvPr name="Freeform 14" id="14"/>
            <p:cNvSpPr/>
            <p:nvPr/>
          </p:nvSpPr>
          <p:spPr>
            <a:xfrm flipH="false" flipV="false" rot="0">
              <a:off x="0" y="0"/>
              <a:ext cx="25959598" cy="1359048"/>
            </a:xfrm>
            <a:custGeom>
              <a:avLst/>
              <a:gdLst/>
              <a:ahLst/>
              <a:cxnLst/>
              <a:rect r="r" b="b" t="t" l="l"/>
              <a:pathLst>
                <a:path h="1359048" w="25959598">
                  <a:moveTo>
                    <a:pt x="0" y="0"/>
                  </a:moveTo>
                  <a:lnTo>
                    <a:pt x="25959598" y="0"/>
                  </a:lnTo>
                  <a:lnTo>
                    <a:pt x="25959598" y="1359048"/>
                  </a:lnTo>
                  <a:lnTo>
                    <a:pt x="0" y="1359048"/>
                  </a:lnTo>
                  <a:lnTo>
                    <a:pt x="0" y="0"/>
                  </a:lnTo>
                  <a:close/>
                </a:path>
              </a:pathLst>
            </a:custGeom>
            <a:blipFill>
              <a:blip r:embed="rId6"/>
              <a:stretch>
                <a:fillRect l="0" t="-17088" r="0" b="-30946"/>
              </a:stretch>
            </a:blipFill>
          </p:spPr>
        </p:sp>
        <p:sp>
          <p:nvSpPr>
            <p:cNvPr name="Freeform 15" id="15"/>
            <p:cNvSpPr/>
            <p:nvPr/>
          </p:nvSpPr>
          <p:spPr>
            <a:xfrm flipH="false" flipV="false" rot="0">
              <a:off x="14003754" y="495569"/>
              <a:ext cx="597929" cy="551499"/>
            </a:xfrm>
            <a:custGeom>
              <a:avLst/>
              <a:gdLst/>
              <a:ahLst/>
              <a:cxnLst/>
              <a:rect r="r" b="b" t="t" l="l"/>
              <a:pathLst>
                <a:path h="551499" w="597929">
                  <a:moveTo>
                    <a:pt x="0" y="0"/>
                  </a:moveTo>
                  <a:lnTo>
                    <a:pt x="597928" y="0"/>
                  </a:lnTo>
                  <a:lnTo>
                    <a:pt x="597928" y="551498"/>
                  </a:lnTo>
                  <a:lnTo>
                    <a:pt x="0" y="551498"/>
                  </a:lnTo>
                  <a:lnTo>
                    <a:pt x="0" y="0"/>
                  </a:lnTo>
                  <a:close/>
                </a:path>
              </a:pathLst>
            </a:custGeom>
            <a:blipFill>
              <a:blip r:embed="rId7"/>
              <a:stretch>
                <a:fillRect l="0" t="-4209" r="0" b="-4209"/>
              </a:stretch>
            </a:blipFill>
          </p:spPr>
        </p:sp>
        <p:sp>
          <p:nvSpPr>
            <p:cNvPr name="Freeform 16" id="16"/>
            <p:cNvSpPr/>
            <p:nvPr/>
          </p:nvSpPr>
          <p:spPr>
            <a:xfrm flipH="false" flipV="false" rot="0">
              <a:off x="11039841" y="480974"/>
              <a:ext cx="629576" cy="580689"/>
            </a:xfrm>
            <a:custGeom>
              <a:avLst/>
              <a:gdLst/>
              <a:ahLst/>
              <a:cxnLst/>
              <a:rect r="r" b="b" t="t" l="l"/>
              <a:pathLst>
                <a:path h="580689" w="629576">
                  <a:moveTo>
                    <a:pt x="0" y="0"/>
                  </a:moveTo>
                  <a:lnTo>
                    <a:pt x="629577" y="0"/>
                  </a:lnTo>
                  <a:lnTo>
                    <a:pt x="629577" y="580688"/>
                  </a:lnTo>
                  <a:lnTo>
                    <a:pt x="0" y="580688"/>
                  </a:lnTo>
                  <a:lnTo>
                    <a:pt x="0" y="0"/>
                  </a:lnTo>
                  <a:close/>
                </a:path>
              </a:pathLst>
            </a:custGeom>
            <a:blipFill>
              <a:blip r:embed="rId8"/>
              <a:stretch>
                <a:fillRect l="0" t="-4209" r="0" b="-4209"/>
              </a:stretch>
            </a:blipFill>
          </p:spPr>
        </p:sp>
        <p:sp>
          <p:nvSpPr>
            <p:cNvPr name="Freeform 17" id="17"/>
            <p:cNvSpPr/>
            <p:nvPr/>
          </p:nvSpPr>
          <p:spPr>
            <a:xfrm flipH="false" flipV="false" rot="0">
              <a:off x="14916257" y="476789"/>
              <a:ext cx="1068592" cy="589059"/>
            </a:xfrm>
            <a:custGeom>
              <a:avLst/>
              <a:gdLst/>
              <a:ahLst/>
              <a:cxnLst/>
              <a:rect r="r" b="b" t="t" l="l"/>
              <a:pathLst>
                <a:path h="589059" w="1068592">
                  <a:moveTo>
                    <a:pt x="0" y="0"/>
                  </a:moveTo>
                  <a:lnTo>
                    <a:pt x="1068592" y="0"/>
                  </a:lnTo>
                  <a:lnTo>
                    <a:pt x="1068592" y="589058"/>
                  </a:lnTo>
                  <a:lnTo>
                    <a:pt x="0" y="589058"/>
                  </a:lnTo>
                  <a:lnTo>
                    <a:pt x="0" y="0"/>
                  </a:lnTo>
                  <a:close/>
                </a:path>
              </a:pathLst>
            </a:custGeom>
            <a:blipFill>
              <a:blip r:embed="rId9"/>
              <a:stretch>
                <a:fillRect l="0" t="-4209" r="0" b="-4209"/>
              </a:stretch>
            </a:blipFill>
          </p:spPr>
        </p:sp>
        <p:sp>
          <p:nvSpPr>
            <p:cNvPr name="Freeform 18" id="18"/>
            <p:cNvSpPr/>
            <p:nvPr/>
          </p:nvSpPr>
          <p:spPr>
            <a:xfrm flipH="false" flipV="false" rot="0">
              <a:off x="8287343" y="501506"/>
              <a:ext cx="2168385" cy="539624"/>
            </a:xfrm>
            <a:custGeom>
              <a:avLst/>
              <a:gdLst/>
              <a:ahLst/>
              <a:cxnLst/>
              <a:rect r="r" b="b" t="t" l="l"/>
              <a:pathLst>
                <a:path h="539624" w="2168385">
                  <a:moveTo>
                    <a:pt x="0" y="0"/>
                  </a:moveTo>
                  <a:lnTo>
                    <a:pt x="2168385" y="0"/>
                  </a:lnTo>
                  <a:lnTo>
                    <a:pt x="2168385" y="539624"/>
                  </a:lnTo>
                  <a:lnTo>
                    <a:pt x="0" y="539624"/>
                  </a:lnTo>
                  <a:lnTo>
                    <a:pt x="0" y="0"/>
                  </a:lnTo>
                  <a:close/>
                </a:path>
              </a:pathLst>
            </a:custGeom>
            <a:blipFill>
              <a:blip r:embed="rId10"/>
              <a:stretch>
                <a:fillRect l="0" t="-4209" r="0" b="-4209"/>
              </a:stretch>
            </a:blipFill>
          </p:spPr>
        </p:sp>
        <p:sp>
          <p:nvSpPr>
            <p:cNvPr name="Freeform 19" id="19"/>
            <p:cNvSpPr/>
            <p:nvPr/>
          </p:nvSpPr>
          <p:spPr>
            <a:xfrm flipH="false" flipV="false" rot="0">
              <a:off x="12113918" y="487842"/>
              <a:ext cx="1540595" cy="566952"/>
            </a:xfrm>
            <a:custGeom>
              <a:avLst/>
              <a:gdLst/>
              <a:ahLst/>
              <a:cxnLst/>
              <a:rect r="r" b="b" t="t" l="l"/>
              <a:pathLst>
                <a:path h="566952" w="1540595">
                  <a:moveTo>
                    <a:pt x="0" y="0"/>
                  </a:moveTo>
                  <a:lnTo>
                    <a:pt x="1540594" y="0"/>
                  </a:lnTo>
                  <a:lnTo>
                    <a:pt x="1540594" y="566952"/>
                  </a:lnTo>
                  <a:lnTo>
                    <a:pt x="0" y="566952"/>
                  </a:lnTo>
                  <a:lnTo>
                    <a:pt x="0" y="0"/>
                  </a:lnTo>
                  <a:close/>
                </a:path>
              </a:pathLst>
            </a:custGeom>
            <a:blipFill>
              <a:blip r:embed="rId11"/>
              <a:stretch>
                <a:fillRect l="0" t="-4209" r="-94245" b="-4209"/>
              </a:stretch>
            </a:blipFill>
          </p:spPr>
        </p:sp>
        <p:sp>
          <p:nvSpPr>
            <p:cNvPr name="Freeform 20" id="20"/>
            <p:cNvSpPr/>
            <p:nvPr/>
          </p:nvSpPr>
          <p:spPr>
            <a:xfrm flipH="false" flipV="false" rot="0">
              <a:off x="16391842" y="494968"/>
              <a:ext cx="595423" cy="552699"/>
            </a:xfrm>
            <a:custGeom>
              <a:avLst/>
              <a:gdLst/>
              <a:ahLst/>
              <a:cxnLst/>
              <a:rect r="r" b="b" t="t" l="l"/>
              <a:pathLst>
                <a:path h="552699" w="595423">
                  <a:moveTo>
                    <a:pt x="0" y="0"/>
                  </a:moveTo>
                  <a:lnTo>
                    <a:pt x="595424" y="0"/>
                  </a:lnTo>
                  <a:lnTo>
                    <a:pt x="595424" y="552700"/>
                  </a:lnTo>
                  <a:lnTo>
                    <a:pt x="0" y="552700"/>
                  </a:lnTo>
                  <a:lnTo>
                    <a:pt x="0" y="0"/>
                  </a:lnTo>
                  <a:close/>
                </a:path>
              </a:pathLst>
            </a:custGeom>
            <a:blipFill>
              <a:blip r:embed="rId12"/>
              <a:stretch>
                <a:fillRect l="0" t="-4209" r="0" b="-4209"/>
              </a:stretch>
            </a:blipFill>
          </p:spPr>
        </p:sp>
        <p:sp>
          <p:nvSpPr>
            <p:cNvPr name="Freeform 21" id="21"/>
            <p:cNvSpPr/>
            <p:nvPr/>
          </p:nvSpPr>
          <p:spPr>
            <a:xfrm flipH="false" flipV="false" rot="0">
              <a:off x="23083087" y="419861"/>
              <a:ext cx="944876" cy="702914"/>
            </a:xfrm>
            <a:custGeom>
              <a:avLst/>
              <a:gdLst/>
              <a:ahLst/>
              <a:cxnLst/>
              <a:rect r="r" b="b" t="t" l="l"/>
              <a:pathLst>
                <a:path h="702914" w="944876">
                  <a:moveTo>
                    <a:pt x="0" y="0"/>
                  </a:moveTo>
                  <a:lnTo>
                    <a:pt x="944876" y="0"/>
                  </a:lnTo>
                  <a:lnTo>
                    <a:pt x="944876" y="702914"/>
                  </a:lnTo>
                  <a:lnTo>
                    <a:pt x="0" y="702914"/>
                  </a:lnTo>
                  <a:lnTo>
                    <a:pt x="0" y="0"/>
                  </a:lnTo>
                  <a:close/>
                </a:path>
              </a:pathLst>
            </a:custGeom>
            <a:blipFill>
              <a:blip r:embed="rId13"/>
              <a:stretch>
                <a:fillRect l="-491" t="-16205" r="0" b="-18877"/>
              </a:stretch>
            </a:blipFill>
          </p:spPr>
        </p:sp>
        <p:sp>
          <p:nvSpPr>
            <p:cNvPr name="Freeform 22" id="22"/>
            <p:cNvSpPr/>
            <p:nvPr/>
          </p:nvSpPr>
          <p:spPr>
            <a:xfrm flipH="false" flipV="false" rot="0">
              <a:off x="20413009" y="513987"/>
              <a:ext cx="2466253" cy="514661"/>
            </a:xfrm>
            <a:custGeom>
              <a:avLst/>
              <a:gdLst/>
              <a:ahLst/>
              <a:cxnLst/>
              <a:rect r="r" b="b" t="t" l="l"/>
              <a:pathLst>
                <a:path h="514661" w="2466253">
                  <a:moveTo>
                    <a:pt x="0" y="0"/>
                  </a:moveTo>
                  <a:lnTo>
                    <a:pt x="2466253" y="0"/>
                  </a:lnTo>
                  <a:lnTo>
                    <a:pt x="2466253" y="514662"/>
                  </a:lnTo>
                  <a:lnTo>
                    <a:pt x="0" y="514662"/>
                  </a:lnTo>
                  <a:lnTo>
                    <a:pt x="0" y="0"/>
                  </a:lnTo>
                  <a:close/>
                </a:path>
              </a:pathLst>
            </a:custGeom>
            <a:blipFill>
              <a:blip r:embed="rId14"/>
              <a:stretch>
                <a:fillRect l="0" t="-4209" r="0" b="-4209"/>
              </a:stretch>
            </a:blipFill>
          </p:spPr>
        </p:sp>
        <p:sp>
          <p:nvSpPr>
            <p:cNvPr name="Freeform 23" id="23"/>
            <p:cNvSpPr/>
            <p:nvPr/>
          </p:nvSpPr>
          <p:spPr>
            <a:xfrm flipH="false" flipV="false" rot="0">
              <a:off x="18238836" y="508024"/>
              <a:ext cx="1831273" cy="526588"/>
            </a:xfrm>
            <a:custGeom>
              <a:avLst/>
              <a:gdLst/>
              <a:ahLst/>
              <a:cxnLst/>
              <a:rect r="r" b="b" t="t" l="l"/>
              <a:pathLst>
                <a:path h="526588" w="1831273">
                  <a:moveTo>
                    <a:pt x="0" y="0"/>
                  </a:moveTo>
                  <a:lnTo>
                    <a:pt x="1831273" y="0"/>
                  </a:lnTo>
                  <a:lnTo>
                    <a:pt x="1831273" y="526588"/>
                  </a:lnTo>
                  <a:lnTo>
                    <a:pt x="0" y="526588"/>
                  </a:lnTo>
                  <a:lnTo>
                    <a:pt x="0" y="0"/>
                  </a:lnTo>
                  <a:close/>
                </a:path>
              </a:pathLst>
            </a:custGeom>
            <a:blipFill>
              <a:blip r:embed="rId15"/>
              <a:stretch>
                <a:fillRect l="0" t="-4209" r="-9663" b="-19957"/>
              </a:stretch>
            </a:blipFill>
          </p:spPr>
        </p:sp>
        <p:sp>
          <p:nvSpPr>
            <p:cNvPr name="Freeform 24" id="24"/>
            <p:cNvSpPr/>
            <p:nvPr/>
          </p:nvSpPr>
          <p:spPr>
            <a:xfrm flipH="false" flipV="false" rot="0">
              <a:off x="17291039" y="448805"/>
              <a:ext cx="642997" cy="645025"/>
            </a:xfrm>
            <a:custGeom>
              <a:avLst/>
              <a:gdLst/>
              <a:ahLst/>
              <a:cxnLst/>
              <a:rect r="r" b="b" t="t" l="l"/>
              <a:pathLst>
                <a:path h="645025" w="642997">
                  <a:moveTo>
                    <a:pt x="0" y="0"/>
                  </a:moveTo>
                  <a:lnTo>
                    <a:pt x="642997" y="0"/>
                  </a:lnTo>
                  <a:lnTo>
                    <a:pt x="642997" y="645026"/>
                  </a:lnTo>
                  <a:lnTo>
                    <a:pt x="0" y="645026"/>
                  </a:lnTo>
                  <a:lnTo>
                    <a:pt x="0" y="0"/>
                  </a:lnTo>
                  <a:close/>
                </a:path>
              </a:pathLst>
            </a:custGeom>
            <a:blipFill>
              <a:blip r:embed="rId16"/>
              <a:stretch>
                <a:fillRect l="-2710" t="-4039" r="-2710" b="0"/>
              </a:stretch>
            </a:blipFill>
          </p:spPr>
        </p:sp>
        <p:sp>
          <p:nvSpPr>
            <p:cNvPr name="Freeform 25" id="25"/>
            <p:cNvSpPr/>
            <p:nvPr/>
          </p:nvSpPr>
          <p:spPr>
            <a:xfrm flipH="false" flipV="false" rot="0">
              <a:off x="2535171" y="381505"/>
              <a:ext cx="5167972" cy="810872"/>
            </a:xfrm>
            <a:custGeom>
              <a:avLst/>
              <a:gdLst/>
              <a:ahLst/>
              <a:cxnLst/>
              <a:rect r="r" b="b" t="t" l="l"/>
              <a:pathLst>
                <a:path h="810872" w="5167972">
                  <a:moveTo>
                    <a:pt x="0" y="0"/>
                  </a:moveTo>
                  <a:lnTo>
                    <a:pt x="5167972" y="0"/>
                  </a:lnTo>
                  <a:lnTo>
                    <a:pt x="5167972" y="810872"/>
                  </a:lnTo>
                  <a:lnTo>
                    <a:pt x="0" y="810872"/>
                  </a:lnTo>
                  <a:lnTo>
                    <a:pt x="0" y="0"/>
                  </a:lnTo>
                  <a:close/>
                </a:path>
              </a:pathLst>
            </a:custGeom>
            <a:blipFill>
              <a:blip r:embed="rId17"/>
              <a:stretch>
                <a:fillRect l="0" t="-244" r="-5978" b="-226"/>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Freeform 2" id="2"/>
          <p:cNvSpPr/>
          <p:nvPr/>
        </p:nvSpPr>
        <p:spPr>
          <a:xfrm flipH="false" flipV="false" rot="0">
            <a:off x="-412027" y="7036607"/>
            <a:ext cx="18700027" cy="8978755"/>
          </a:xfrm>
          <a:custGeom>
            <a:avLst/>
            <a:gdLst/>
            <a:ahLst/>
            <a:cxnLst/>
            <a:rect r="r" b="b" t="t" l="l"/>
            <a:pathLst>
              <a:path h="8978755" w="18700027">
                <a:moveTo>
                  <a:pt x="0" y="0"/>
                </a:moveTo>
                <a:lnTo>
                  <a:pt x="18700027" y="0"/>
                </a:lnTo>
                <a:lnTo>
                  <a:pt x="18700027" y="8978755"/>
                </a:lnTo>
                <a:lnTo>
                  <a:pt x="0" y="8978755"/>
                </a:lnTo>
                <a:lnTo>
                  <a:pt x="0" y="0"/>
                </a:lnTo>
                <a:close/>
              </a:path>
            </a:pathLst>
          </a:custGeom>
          <a:blipFill>
            <a:blip r:embed="rId2"/>
            <a:stretch>
              <a:fillRect l="0" t="-19379" r="0" b="-19379"/>
            </a:stretch>
          </a:blipFill>
        </p:spPr>
      </p:sp>
      <p:sp>
        <p:nvSpPr>
          <p:cNvPr name="Freeform 3" id="3"/>
          <p:cNvSpPr/>
          <p:nvPr/>
        </p:nvSpPr>
        <p:spPr>
          <a:xfrm flipH="false" flipV="false" rot="-10800000">
            <a:off x="-2189210" y="-4944438"/>
            <a:ext cx="21010119" cy="10087938"/>
          </a:xfrm>
          <a:custGeom>
            <a:avLst/>
            <a:gdLst/>
            <a:ahLst/>
            <a:cxnLst/>
            <a:rect r="r" b="b" t="t" l="l"/>
            <a:pathLst>
              <a:path h="10087938" w="21010119">
                <a:moveTo>
                  <a:pt x="0" y="0"/>
                </a:moveTo>
                <a:lnTo>
                  <a:pt x="21010118" y="0"/>
                </a:lnTo>
                <a:lnTo>
                  <a:pt x="21010118" y="10087938"/>
                </a:lnTo>
                <a:lnTo>
                  <a:pt x="0" y="10087938"/>
                </a:lnTo>
                <a:lnTo>
                  <a:pt x="0" y="0"/>
                </a:lnTo>
                <a:close/>
              </a:path>
            </a:pathLst>
          </a:custGeom>
          <a:blipFill>
            <a:blip r:embed="rId2"/>
            <a:stretch>
              <a:fillRect l="0" t="-19379" r="0" b="-19379"/>
            </a:stretch>
          </a:blipFill>
        </p:spPr>
      </p:sp>
      <p:sp>
        <p:nvSpPr>
          <p:cNvPr name="Freeform 4" id="4"/>
          <p:cNvSpPr/>
          <p:nvPr/>
        </p:nvSpPr>
        <p:spPr>
          <a:xfrm flipH="true" flipV="false" rot="134616">
            <a:off x="-31602" y="-1297757"/>
            <a:ext cx="3688461" cy="5631636"/>
          </a:xfrm>
          <a:custGeom>
            <a:avLst/>
            <a:gdLst/>
            <a:ahLst/>
            <a:cxnLst/>
            <a:rect r="r" b="b" t="t" l="l"/>
            <a:pathLst>
              <a:path h="5631636" w="3688461">
                <a:moveTo>
                  <a:pt x="3688461" y="0"/>
                </a:moveTo>
                <a:lnTo>
                  <a:pt x="0" y="0"/>
                </a:lnTo>
                <a:lnTo>
                  <a:pt x="0" y="5631636"/>
                </a:lnTo>
                <a:lnTo>
                  <a:pt x="3688461" y="5631636"/>
                </a:lnTo>
                <a:lnTo>
                  <a:pt x="3688461" y="0"/>
                </a:lnTo>
                <a:close/>
              </a:path>
            </a:pathLst>
          </a:custGeom>
          <a:blipFill>
            <a:blip r:embed="rId3"/>
            <a:stretch>
              <a:fillRect l="0" t="-1980" r="0" b="-1980"/>
            </a:stretch>
          </a:blipFill>
        </p:spPr>
      </p:sp>
      <p:sp>
        <p:nvSpPr>
          <p:cNvPr name="Freeform 5" id="5"/>
          <p:cNvSpPr/>
          <p:nvPr/>
        </p:nvSpPr>
        <p:spPr>
          <a:xfrm flipH="true" flipV="false" rot="10450306">
            <a:off x="14996212" y="6546000"/>
            <a:ext cx="3547931" cy="5631636"/>
          </a:xfrm>
          <a:custGeom>
            <a:avLst/>
            <a:gdLst/>
            <a:ahLst/>
            <a:cxnLst/>
            <a:rect r="r" b="b" t="t" l="l"/>
            <a:pathLst>
              <a:path h="5631636" w="3547931">
                <a:moveTo>
                  <a:pt x="3547930" y="0"/>
                </a:moveTo>
                <a:lnTo>
                  <a:pt x="0" y="0"/>
                </a:lnTo>
                <a:lnTo>
                  <a:pt x="0" y="5631636"/>
                </a:lnTo>
                <a:lnTo>
                  <a:pt x="3547930" y="5631636"/>
                </a:lnTo>
                <a:lnTo>
                  <a:pt x="3547930" y="0"/>
                </a:lnTo>
                <a:close/>
              </a:path>
            </a:pathLst>
          </a:custGeom>
          <a:blipFill>
            <a:blip r:embed="rId3"/>
            <a:stretch>
              <a:fillRect l="0" t="0" r="0" b="0"/>
            </a:stretch>
          </a:blipFill>
        </p:spPr>
      </p:sp>
      <p:grpSp>
        <p:nvGrpSpPr>
          <p:cNvPr name="Group 6" id="6"/>
          <p:cNvGrpSpPr/>
          <p:nvPr/>
        </p:nvGrpSpPr>
        <p:grpSpPr>
          <a:xfrm rot="0">
            <a:off x="9305656" y="5689165"/>
            <a:ext cx="7953644" cy="3087126"/>
            <a:chOff x="0" y="0"/>
            <a:chExt cx="2411517" cy="936006"/>
          </a:xfrm>
        </p:grpSpPr>
        <p:sp>
          <p:nvSpPr>
            <p:cNvPr name="Freeform 7" id="7"/>
            <p:cNvSpPr/>
            <p:nvPr/>
          </p:nvSpPr>
          <p:spPr>
            <a:xfrm flipH="false" flipV="false" rot="0">
              <a:off x="0" y="0"/>
              <a:ext cx="2411517" cy="936006"/>
            </a:xfrm>
            <a:custGeom>
              <a:avLst/>
              <a:gdLst/>
              <a:ahLst/>
              <a:cxnLst/>
              <a:rect r="r" b="b" t="t" l="l"/>
              <a:pathLst>
                <a:path h="936006" w="2411517">
                  <a:moveTo>
                    <a:pt x="0" y="0"/>
                  </a:moveTo>
                  <a:lnTo>
                    <a:pt x="2411517" y="0"/>
                  </a:lnTo>
                  <a:lnTo>
                    <a:pt x="2411517" y="936006"/>
                  </a:lnTo>
                  <a:lnTo>
                    <a:pt x="0" y="936006"/>
                  </a:lnTo>
                  <a:close/>
                </a:path>
              </a:pathLst>
            </a:custGeom>
            <a:solidFill>
              <a:srgbClr val="011F29"/>
            </a:solidFill>
          </p:spPr>
        </p:sp>
        <p:sp>
          <p:nvSpPr>
            <p:cNvPr name="TextBox 8" id="8"/>
            <p:cNvSpPr txBox="true"/>
            <p:nvPr/>
          </p:nvSpPr>
          <p:spPr>
            <a:xfrm>
              <a:off x="0" y="-38100"/>
              <a:ext cx="2411517" cy="974106"/>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9305656" y="2238153"/>
            <a:ext cx="7953644" cy="3087126"/>
            <a:chOff x="0" y="0"/>
            <a:chExt cx="2411517" cy="936006"/>
          </a:xfrm>
        </p:grpSpPr>
        <p:sp>
          <p:nvSpPr>
            <p:cNvPr name="Freeform 10" id="10"/>
            <p:cNvSpPr/>
            <p:nvPr/>
          </p:nvSpPr>
          <p:spPr>
            <a:xfrm flipH="false" flipV="false" rot="0">
              <a:off x="0" y="0"/>
              <a:ext cx="2411517" cy="936006"/>
            </a:xfrm>
            <a:custGeom>
              <a:avLst/>
              <a:gdLst/>
              <a:ahLst/>
              <a:cxnLst/>
              <a:rect r="r" b="b" t="t" l="l"/>
              <a:pathLst>
                <a:path h="936006" w="2411517">
                  <a:moveTo>
                    <a:pt x="0" y="0"/>
                  </a:moveTo>
                  <a:lnTo>
                    <a:pt x="2411517" y="0"/>
                  </a:lnTo>
                  <a:lnTo>
                    <a:pt x="2411517" y="936006"/>
                  </a:lnTo>
                  <a:lnTo>
                    <a:pt x="0" y="936006"/>
                  </a:lnTo>
                  <a:close/>
                </a:path>
              </a:pathLst>
            </a:custGeom>
            <a:solidFill>
              <a:srgbClr val="011F29"/>
            </a:solidFill>
          </p:spPr>
        </p:sp>
        <p:sp>
          <p:nvSpPr>
            <p:cNvPr name="TextBox 11" id="11"/>
            <p:cNvSpPr txBox="true"/>
            <p:nvPr/>
          </p:nvSpPr>
          <p:spPr>
            <a:xfrm>
              <a:off x="0" y="-38100"/>
              <a:ext cx="2411517" cy="974106"/>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14087719" y="2440487"/>
            <a:ext cx="2682458" cy="2682458"/>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4"/>
              <a:stretch>
                <a:fillRect l="-78303" t="0" r="-78303" b="0"/>
              </a:stretch>
            </a:blipFill>
          </p:spPr>
        </p:sp>
      </p:grpSp>
      <p:sp>
        <p:nvSpPr>
          <p:cNvPr name="TextBox 14" id="14"/>
          <p:cNvSpPr txBox="true"/>
          <p:nvPr/>
        </p:nvSpPr>
        <p:spPr>
          <a:xfrm rot="0">
            <a:off x="1028700" y="3938751"/>
            <a:ext cx="6575140" cy="1927877"/>
          </a:xfrm>
          <a:prstGeom prst="rect">
            <a:avLst/>
          </a:prstGeom>
        </p:spPr>
        <p:txBody>
          <a:bodyPr anchor="t" rtlCol="false" tIns="0" lIns="0" bIns="0" rIns="0">
            <a:spAutoFit/>
          </a:bodyPr>
          <a:lstStyle/>
          <a:p>
            <a:pPr algn="just">
              <a:lnSpc>
                <a:spcPts val="2553"/>
              </a:lnSpc>
            </a:pPr>
            <a:r>
              <a:rPr lang="en-US" b="true" sz="1824">
                <a:solidFill>
                  <a:srgbClr val="000000"/>
                </a:solidFill>
                <a:latin typeface="Plus Jakarta Sans Semi-Bold"/>
                <a:ea typeface="Plus Jakarta Sans Semi-Bold"/>
                <a:cs typeface="Plus Jakarta Sans Semi-Bold"/>
                <a:sym typeface="Plus Jakarta Sans Semi-Bold"/>
              </a:rPr>
              <a:t>Lorem ipsum dolor sit amet, consectetur adipiscing elit. Cras mattis scelerisque ipsum, ut sollicitudin dui porttitor ut. Cras neque ipsum, pharetra vel enim ut, molestie eleifend urna. Fusce sagittis justo quis ante consectetur, id eleifend risus maximus. Mauris eu risus vel lectus dapibus scelerisque non eu tellus. </a:t>
            </a:r>
          </a:p>
        </p:txBody>
      </p:sp>
      <p:sp>
        <p:nvSpPr>
          <p:cNvPr name="TextBox 15" id="15"/>
          <p:cNvSpPr txBox="true"/>
          <p:nvPr/>
        </p:nvSpPr>
        <p:spPr>
          <a:xfrm rot="0">
            <a:off x="1028700" y="1863850"/>
            <a:ext cx="5390190" cy="1698626"/>
          </a:xfrm>
          <a:prstGeom prst="rect">
            <a:avLst/>
          </a:prstGeom>
        </p:spPr>
        <p:txBody>
          <a:bodyPr anchor="t" rtlCol="false" tIns="0" lIns="0" bIns="0" rIns="0">
            <a:spAutoFit/>
          </a:bodyPr>
          <a:lstStyle/>
          <a:p>
            <a:pPr algn="l">
              <a:lnSpc>
                <a:spcPts val="13999"/>
              </a:lnSpc>
            </a:pPr>
            <a:r>
              <a:rPr lang="en-US" sz="9999" b="true">
                <a:solidFill>
                  <a:srgbClr val="D9E74C"/>
                </a:solidFill>
                <a:latin typeface="Plus Jakarta Sans Ultra-Bold"/>
                <a:ea typeface="Plus Jakarta Sans Ultra-Bold"/>
                <a:cs typeface="Plus Jakarta Sans Ultra-Bold"/>
                <a:sym typeface="Plus Jakarta Sans Ultra-Bold"/>
              </a:rPr>
              <a:t>Heading</a:t>
            </a:r>
          </a:p>
        </p:txBody>
      </p:sp>
      <p:grpSp>
        <p:nvGrpSpPr>
          <p:cNvPr name="Group 16" id="16"/>
          <p:cNvGrpSpPr/>
          <p:nvPr/>
        </p:nvGrpSpPr>
        <p:grpSpPr>
          <a:xfrm rot="0">
            <a:off x="14087719" y="5866628"/>
            <a:ext cx="2682458" cy="2682458"/>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4"/>
              <a:stretch>
                <a:fillRect l="-78303" t="0" r="-78303" b="0"/>
              </a:stretch>
            </a:blipFill>
          </p:spPr>
        </p:sp>
      </p:grpSp>
      <p:sp>
        <p:nvSpPr>
          <p:cNvPr name="TextBox 18" id="18"/>
          <p:cNvSpPr txBox="true"/>
          <p:nvPr/>
        </p:nvSpPr>
        <p:spPr>
          <a:xfrm rot="0">
            <a:off x="1028700" y="6527854"/>
            <a:ext cx="6575140" cy="1927877"/>
          </a:xfrm>
          <a:prstGeom prst="rect">
            <a:avLst/>
          </a:prstGeom>
        </p:spPr>
        <p:txBody>
          <a:bodyPr anchor="t" rtlCol="false" tIns="0" lIns="0" bIns="0" rIns="0">
            <a:spAutoFit/>
          </a:bodyPr>
          <a:lstStyle/>
          <a:p>
            <a:pPr algn="just">
              <a:lnSpc>
                <a:spcPts val="2553"/>
              </a:lnSpc>
            </a:pPr>
            <a:r>
              <a:rPr lang="en-US" b="true" sz="1824">
                <a:solidFill>
                  <a:srgbClr val="000000"/>
                </a:solidFill>
                <a:latin typeface="Plus Jakarta Sans Semi-Bold"/>
                <a:ea typeface="Plus Jakarta Sans Semi-Bold"/>
                <a:cs typeface="Plus Jakarta Sans Semi-Bold"/>
                <a:sym typeface="Plus Jakarta Sans Semi-Bold"/>
              </a:rPr>
              <a:t>Lorem ipsum dolor sit amet, consectetur adipiscing elit. Cras mattis scelerisque ipsum, ut sollicitudin dui porttitor ut. Cras neque ipsum, pharetra vel enim ut, molestie eleifend urna. Fusce sagittis justo quis ante consectetur, id eleifend risus maximus. Mauris eu risus vel lectus dapibus scelerisque non eu tellus. </a:t>
            </a:r>
          </a:p>
        </p:txBody>
      </p:sp>
      <p:sp>
        <p:nvSpPr>
          <p:cNvPr name="TextBox 19" id="19"/>
          <p:cNvSpPr txBox="true"/>
          <p:nvPr/>
        </p:nvSpPr>
        <p:spPr>
          <a:xfrm rot="0">
            <a:off x="9664959" y="3743616"/>
            <a:ext cx="4197951" cy="1282507"/>
          </a:xfrm>
          <a:prstGeom prst="rect">
            <a:avLst/>
          </a:prstGeom>
        </p:spPr>
        <p:txBody>
          <a:bodyPr anchor="t" rtlCol="false" tIns="0" lIns="0" bIns="0" rIns="0">
            <a:spAutoFit/>
          </a:bodyPr>
          <a:lstStyle/>
          <a:p>
            <a:pPr algn="just">
              <a:lnSpc>
                <a:spcPts val="2553"/>
              </a:lnSpc>
            </a:pPr>
            <a:r>
              <a:rPr lang="en-US" b="true" sz="1824">
                <a:solidFill>
                  <a:srgbClr val="F7F4ED"/>
                </a:solidFill>
                <a:latin typeface="Plus Jakarta Sans Semi-Bold"/>
                <a:ea typeface="Plus Jakarta Sans Semi-Bold"/>
                <a:cs typeface="Plus Jakarta Sans Semi-Bold"/>
                <a:sym typeface="Plus Jakarta Sans Semi-Bold"/>
              </a:rPr>
              <a:t>Lorem ipsum dolor sit amet, consectetur adipiscing elit. Cras mattis scelerisque ipsum, ut sollicitudin dui porttitor ut. . </a:t>
            </a:r>
          </a:p>
        </p:txBody>
      </p:sp>
      <p:sp>
        <p:nvSpPr>
          <p:cNvPr name="TextBox 20" id="20"/>
          <p:cNvSpPr txBox="true"/>
          <p:nvPr/>
        </p:nvSpPr>
        <p:spPr>
          <a:xfrm rot="0">
            <a:off x="9664959" y="7266579"/>
            <a:ext cx="4197951" cy="1282507"/>
          </a:xfrm>
          <a:prstGeom prst="rect">
            <a:avLst/>
          </a:prstGeom>
        </p:spPr>
        <p:txBody>
          <a:bodyPr anchor="t" rtlCol="false" tIns="0" lIns="0" bIns="0" rIns="0">
            <a:spAutoFit/>
          </a:bodyPr>
          <a:lstStyle/>
          <a:p>
            <a:pPr algn="just">
              <a:lnSpc>
                <a:spcPts val="2553"/>
              </a:lnSpc>
            </a:pPr>
            <a:r>
              <a:rPr lang="en-US" b="true" sz="1824">
                <a:solidFill>
                  <a:srgbClr val="F7F4ED"/>
                </a:solidFill>
                <a:latin typeface="Plus Jakarta Sans Semi-Bold"/>
                <a:ea typeface="Plus Jakarta Sans Semi-Bold"/>
                <a:cs typeface="Plus Jakarta Sans Semi-Bold"/>
                <a:sym typeface="Plus Jakarta Sans Semi-Bold"/>
              </a:rPr>
              <a:t>Lorem ipsum dolor sit amet, consectetur adipiscing elit. Cras mattis scelerisque ipsum, ut sollicitudin dui porttitor ut. . </a:t>
            </a:r>
          </a:p>
        </p:txBody>
      </p:sp>
      <p:sp>
        <p:nvSpPr>
          <p:cNvPr name="TextBox 21" id="21"/>
          <p:cNvSpPr txBox="true"/>
          <p:nvPr/>
        </p:nvSpPr>
        <p:spPr>
          <a:xfrm rot="0">
            <a:off x="9664959" y="2380000"/>
            <a:ext cx="2542695" cy="811166"/>
          </a:xfrm>
          <a:prstGeom prst="rect">
            <a:avLst/>
          </a:prstGeom>
        </p:spPr>
        <p:txBody>
          <a:bodyPr anchor="t" rtlCol="false" tIns="0" lIns="0" bIns="0" rIns="0">
            <a:spAutoFit/>
          </a:bodyPr>
          <a:lstStyle/>
          <a:p>
            <a:pPr algn="l">
              <a:lnSpc>
                <a:spcPts val="6604"/>
              </a:lnSpc>
            </a:pPr>
            <a:r>
              <a:rPr lang="en-US" sz="4717" b="true">
                <a:solidFill>
                  <a:srgbClr val="D9E74C"/>
                </a:solidFill>
                <a:latin typeface="Plus Jakarta Sans Ultra-Bold"/>
                <a:ea typeface="Plus Jakarta Sans Ultra-Bold"/>
                <a:cs typeface="Plus Jakarta Sans Ultra-Bold"/>
                <a:sym typeface="Plus Jakarta Sans Ultra-Bold"/>
              </a:rPr>
              <a:t>Heading</a:t>
            </a:r>
          </a:p>
        </p:txBody>
      </p:sp>
      <p:sp>
        <p:nvSpPr>
          <p:cNvPr name="TextBox 22" id="22"/>
          <p:cNvSpPr txBox="true"/>
          <p:nvPr/>
        </p:nvSpPr>
        <p:spPr>
          <a:xfrm rot="0">
            <a:off x="9664959" y="5900136"/>
            <a:ext cx="2542695" cy="811166"/>
          </a:xfrm>
          <a:prstGeom prst="rect">
            <a:avLst/>
          </a:prstGeom>
        </p:spPr>
        <p:txBody>
          <a:bodyPr anchor="t" rtlCol="false" tIns="0" lIns="0" bIns="0" rIns="0">
            <a:spAutoFit/>
          </a:bodyPr>
          <a:lstStyle/>
          <a:p>
            <a:pPr algn="l">
              <a:lnSpc>
                <a:spcPts val="6604"/>
              </a:lnSpc>
            </a:pPr>
            <a:r>
              <a:rPr lang="en-US" sz="4717" b="true">
                <a:solidFill>
                  <a:srgbClr val="D9E74C"/>
                </a:solidFill>
                <a:latin typeface="Plus Jakarta Sans Ultra-Bold"/>
                <a:ea typeface="Plus Jakarta Sans Ultra-Bold"/>
                <a:cs typeface="Plus Jakarta Sans Ultra-Bold"/>
                <a:sym typeface="Plus Jakarta Sans Ultra-Bold"/>
              </a:rPr>
              <a:t>Heading</a:t>
            </a:r>
          </a:p>
        </p:txBody>
      </p:sp>
      <p:sp>
        <p:nvSpPr>
          <p:cNvPr name="TextBox 23" id="23"/>
          <p:cNvSpPr txBox="true"/>
          <p:nvPr/>
        </p:nvSpPr>
        <p:spPr>
          <a:xfrm rot="0">
            <a:off x="9664959" y="3288003"/>
            <a:ext cx="4270360" cy="349250"/>
          </a:xfrm>
          <a:prstGeom prst="rect">
            <a:avLst/>
          </a:prstGeom>
        </p:spPr>
        <p:txBody>
          <a:bodyPr anchor="t" rtlCol="false" tIns="0" lIns="0" bIns="0" rIns="0">
            <a:spAutoFit/>
          </a:bodyPr>
          <a:lstStyle/>
          <a:p>
            <a:pPr algn="l">
              <a:lnSpc>
                <a:spcPts val="2800"/>
              </a:lnSpc>
            </a:pPr>
            <a:r>
              <a:rPr lang="en-US" sz="2000" b="true">
                <a:solidFill>
                  <a:srgbClr val="E7EE99"/>
                </a:solidFill>
                <a:latin typeface="Plus Jakarta Sans Ultra-Bold"/>
                <a:ea typeface="Plus Jakarta Sans Ultra-Bold"/>
                <a:cs typeface="Plus Jakarta Sans Ultra-Bold"/>
                <a:sym typeface="Plus Jakarta Sans Ultra-Bold"/>
              </a:rPr>
              <a:t>Sub-headline</a:t>
            </a:r>
          </a:p>
        </p:txBody>
      </p:sp>
      <p:sp>
        <p:nvSpPr>
          <p:cNvPr name="TextBox 24" id="24"/>
          <p:cNvSpPr txBox="true"/>
          <p:nvPr/>
        </p:nvSpPr>
        <p:spPr>
          <a:xfrm rot="0">
            <a:off x="9664959" y="6758927"/>
            <a:ext cx="4270360" cy="349250"/>
          </a:xfrm>
          <a:prstGeom prst="rect">
            <a:avLst/>
          </a:prstGeom>
        </p:spPr>
        <p:txBody>
          <a:bodyPr anchor="t" rtlCol="false" tIns="0" lIns="0" bIns="0" rIns="0">
            <a:spAutoFit/>
          </a:bodyPr>
          <a:lstStyle/>
          <a:p>
            <a:pPr algn="l">
              <a:lnSpc>
                <a:spcPts val="2800"/>
              </a:lnSpc>
            </a:pPr>
            <a:r>
              <a:rPr lang="en-US" sz="2000" b="true">
                <a:solidFill>
                  <a:srgbClr val="E7EE99"/>
                </a:solidFill>
                <a:latin typeface="Plus Jakarta Sans Ultra-Bold"/>
                <a:ea typeface="Plus Jakarta Sans Ultra-Bold"/>
                <a:cs typeface="Plus Jakarta Sans Ultra-Bold"/>
                <a:sym typeface="Plus Jakarta Sans Ultra-Bold"/>
              </a:rPr>
              <a:t>Sub-headline</a:t>
            </a:r>
          </a:p>
        </p:txBody>
      </p:sp>
      <p:sp>
        <p:nvSpPr>
          <p:cNvPr name="Freeform 25" id="25"/>
          <p:cNvSpPr/>
          <p:nvPr/>
        </p:nvSpPr>
        <p:spPr>
          <a:xfrm flipH="false" flipV="false" rot="0">
            <a:off x="-533574" y="-5678521"/>
            <a:ext cx="19355147" cy="7628096"/>
          </a:xfrm>
          <a:custGeom>
            <a:avLst/>
            <a:gdLst/>
            <a:ahLst/>
            <a:cxnLst/>
            <a:rect r="r" b="b" t="t" l="l"/>
            <a:pathLst>
              <a:path h="7628096" w="19355147">
                <a:moveTo>
                  <a:pt x="0" y="0"/>
                </a:moveTo>
                <a:lnTo>
                  <a:pt x="19355148" y="0"/>
                </a:lnTo>
                <a:lnTo>
                  <a:pt x="19355148" y="7628096"/>
                </a:lnTo>
                <a:lnTo>
                  <a:pt x="0" y="7628096"/>
                </a:lnTo>
                <a:lnTo>
                  <a:pt x="0" y="0"/>
                </a:lnTo>
                <a:close/>
              </a:path>
            </a:pathLst>
          </a:custGeom>
          <a:blipFill>
            <a:blip r:embed="rId5"/>
            <a:stretch>
              <a:fillRect l="0" t="-8832" r="0" b="-590"/>
            </a:stretch>
          </a:blipFill>
        </p:spPr>
      </p:sp>
      <p:sp>
        <p:nvSpPr>
          <p:cNvPr name="Freeform 26" id="26"/>
          <p:cNvSpPr/>
          <p:nvPr/>
        </p:nvSpPr>
        <p:spPr>
          <a:xfrm flipH="false" flipV="false" rot="0">
            <a:off x="-872678" y="-156723"/>
            <a:ext cx="19469699" cy="1019286"/>
          </a:xfrm>
          <a:custGeom>
            <a:avLst/>
            <a:gdLst/>
            <a:ahLst/>
            <a:cxnLst/>
            <a:rect r="r" b="b" t="t" l="l"/>
            <a:pathLst>
              <a:path h="1019286" w="19469699">
                <a:moveTo>
                  <a:pt x="0" y="0"/>
                </a:moveTo>
                <a:lnTo>
                  <a:pt x="19469698" y="0"/>
                </a:lnTo>
                <a:lnTo>
                  <a:pt x="19469698" y="1019286"/>
                </a:lnTo>
                <a:lnTo>
                  <a:pt x="0" y="1019286"/>
                </a:lnTo>
                <a:lnTo>
                  <a:pt x="0" y="0"/>
                </a:lnTo>
                <a:close/>
              </a:path>
            </a:pathLst>
          </a:custGeom>
          <a:blipFill>
            <a:blip r:embed="rId6"/>
            <a:stretch>
              <a:fillRect l="0" t="-17088" r="0" b="-30946"/>
            </a:stretch>
          </a:blipFill>
        </p:spPr>
      </p:sp>
      <p:sp>
        <p:nvSpPr>
          <p:cNvPr name="Freeform 27" id="27"/>
          <p:cNvSpPr/>
          <p:nvPr/>
        </p:nvSpPr>
        <p:spPr>
          <a:xfrm flipH="false" flipV="false" rot="0">
            <a:off x="1028700" y="129406"/>
            <a:ext cx="3875979" cy="608154"/>
          </a:xfrm>
          <a:custGeom>
            <a:avLst/>
            <a:gdLst/>
            <a:ahLst/>
            <a:cxnLst/>
            <a:rect r="r" b="b" t="t" l="l"/>
            <a:pathLst>
              <a:path h="608154" w="3875979">
                <a:moveTo>
                  <a:pt x="0" y="0"/>
                </a:moveTo>
                <a:lnTo>
                  <a:pt x="3875979" y="0"/>
                </a:lnTo>
                <a:lnTo>
                  <a:pt x="3875979" y="608154"/>
                </a:lnTo>
                <a:lnTo>
                  <a:pt x="0" y="608154"/>
                </a:lnTo>
                <a:lnTo>
                  <a:pt x="0" y="0"/>
                </a:lnTo>
                <a:close/>
              </a:path>
            </a:pathLst>
          </a:custGeom>
          <a:blipFill>
            <a:blip r:embed="rId7"/>
            <a:stretch>
              <a:fillRect l="0" t="-244" r="-5978" b="-226"/>
            </a:stretch>
          </a:blipFill>
        </p:spPr>
      </p:sp>
      <p:sp>
        <p:nvSpPr>
          <p:cNvPr name="Freeform 28" id="28"/>
          <p:cNvSpPr/>
          <p:nvPr/>
        </p:nvSpPr>
        <p:spPr>
          <a:xfrm flipH="false" flipV="false" rot="0">
            <a:off x="9630137" y="214953"/>
            <a:ext cx="448446" cy="413624"/>
          </a:xfrm>
          <a:custGeom>
            <a:avLst/>
            <a:gdLst/>
            <a:ahLst/>
            <a:cxnLst/>
            <a:rect r="r" b="b" t="t" l="l"/>
            <a:pathLst>
              <a:path h="413624" w="448446">
                <a:moveTo>
                  <a:pt x="0" y="0"/>
                </a:moveTo>
                <a:lnTo>
                  <a:pt x="448446" y="0"/>
                </a:lnTo>
                <a:lnTo>
                  <a:pt x="448446" y="413624"/>
                </a:lnTo>
                <a:lnTo>
                  <a:pt x="0" y="413624"/>
                </a:lnTo>
                <a:lnTo>
                  <a:pt x="0" y="0"/>
                </a:lnTo>
                <a:close/>
              </a:path>
            </a:pathLst>
          </a:custGeom>
          <a:blipFill>
            <a:blip r:embed="rId8"/>
            <a:stretch>
              <a:fillRect l="0" t="-4209" r="0" b="-4209"/>
            </a:stretch>
          </a:blipFill>
        </p:spPr>
      </p:sp>
      <p:sp>
        <p:nvSpPr>
          <p:cNvPr name="Freeform 29" id="29"/>
          <p:cNvSpPr/>
          <p:nvPr/>
        </p:nvSpPr>
        <p:spPr>
          <a:xfrm flipH="false" flipV="false" rot="0">
            <a:off x="7407203" y="204007"/>
            <a:ext cx="472182" cy="435517"/>
          </a:xfrm>
          <a:custGeom>
            <a:avLst/>
            <a:gdLst/>
            <a:ahLst/>
            <a:cxnLst/>
            <a:rect r="r" b="b" t="t" l="l"/>
            <a:pathLst>
              <a:path h="435517" w="472182">
                <a:moveTo>
                  <a:pt x="0" y="0"/>
                </a:moveTo>
                <a:lnTo>
                  <a:pt x="472182" y="0"/>
                </a:lnTo>
                <a:lnTo>
                  <a:pt x="472182" y="435517"/>
                </a:lnTo>
                <a:lnTo>
                  <a:pt x="0" y="435517"/>
                </a:lnTo>
                <a:lnTo>
                  <a:pt x="0" y="0"/>
                </a:lnTo>
                <a:close/>
              </a:path>
            </a:pathLst>
          </a:custGeom>
          <a:blipFill>
            <a:blip r:embed="rId9"/>
            <a:stretch>
              <a:fillRect l="0" t="-4209" r="0" b="-4209"/>
            </a:stretch>
          </a:blipFill>
        </p:spPr>
      </p:sp>
      <p:sp>
        <p:nvSpPr>
          <p:cNvPr name="Freeform 30" id="30"/>
          <p:cNvSpPr/>
          <p:nvPr/>
        </p:nvSpPr>
        <p:spPr>
          <a:xfrm flipH="false" flipV="false" rot="0">
            <a:off x="10314515" y="200868"/>
            <a:ext cx="801444" cy="441794"/>
          </a:xfrm>
          <a:custGeom>
            <a:avLst/>
            <a:gdLst/>
            <a:ahLst/>
            <a:cxnLst/>
            <a:rect r="r" b="b" t="t" l="l"/>
            <a:pathLst>
              <a:path h="441794" w="801444">
                <a:moveTo>
                  <a:pt x="0" y="0"/>
                </a:moveTo>
                <a:lnTo>
                  <a:pt x="801444" y="0"/>
                </a:lnTo>
                <a:lnTo>
                  <a:pt x="801444" y="441794"/>
                </a:lnTo>
                <a:lnTo>
                  <a:pt x="0" y="441794"/>
                </a:lnTo>
                <a:lnTo>
                  <a:pt x="0" y="0"/>
                </a:lnTo>
                <a:close/>
              </a:path>
            </a:pathLst>
          </a:custGeom>
          <a:blipFill>
            <a:blip r:embed="rId10"/>
            <a:stretch>
              <a:fillRect l="0" t="-4209" r="0" b="-4209"/>
            </a:stretch>
          </a:blipFill>
        </p:spPr>
      </p:sp>
      <p:sp>
        <p:nvSpPr>
          <p:cNvPr name="Freeform 31" id="31"/>
          <p:cNvSpPr/>
          <p:nvPr/>
        </p:nvSpPr>
        <p:spPr>
          <a:xfrm flipH="false" flipV="false" rot="0">
            <a:off x="5342829" y="219406"/>
            <a:ext cx="1626288" cy="404718"/>
          </a:xfrm>
          <a:custGeom>
            <a:avLst/>
            <a:gdLst/>
            <a:ahLst/>
            <a:cxnLst/>
            <a:rect r="r" b="b" t="t" l="l"/>
            <a:pathLst>
              <a:path h="404718" w="1626288">
                <a:moveTo>
                  <a:pt x="0" y="0"/>
                </a:moveTo>
                <a:lnTo>
                  <a:pt x="1626289" y="0"/>
                </a:lnTo>
                <a:lnTo>
                  <a:pt x="1626289" y="404718"/>
                </a:lnTo>
                <a:lnTo>
                  <a:pt x="0" y="404718"/>
                </a:lnTo>
                <a:lnTo>
                  <a:pt x="0" y="0"/>
                </a:lnTo>
                <a:close/>
              </a:path>
            </a:pathLst>
          </a:custGeom>
          <a:blipFill>
            <a:blip r:embed="rId11"/>
            <a:stretch>
              <a:fillRect l="0" t="-4209" r="0" b="-4209"/>
            </a:stretch>
          </a:blipFill>
        </p:spPr>
      </p:sp>
      <p:sp>
        <p:nvSpPr>
          <p:cNvPr name="Freeform 32" id="32"/>
          <p:cNvSpPr/>
          <p:nvPr/>
        </p:nvSpPr>
        <p:spPr>
          <a:xfrm flipH="false" flipV="false" rot="0">
            <a:off x="8212760" y="209158"/>
            <a:ext cx="1155446" cy="425214"/>
          </a:xfrm>
          <a:custGeom>
            <a:avLst/>
            <a:gdLst/>
            <a:ahLst/>
            <a:cxnLst/>
            <a:rect r="r" b="b" t="t" l="l"/>
            <a:pathLst>
              <a:path h="425214" w="1155446">
                <a:moveTo>
                  <a:pt x="0" y="0"/>
                </a:moveTo>
                <a:lnTo>
                  <a:pt x="1155446" y="0"/>
                </a:lnTo>
                <a:lnTo>
                  <a:pt x="1155446" y="425214"/>
                </a:lnTo>
                <a:lnTo>
                  <a:pt x="0" y="425214"/>
                </a:lnTo>
                <a:lnTo>
                  <a:pt x="0" y="0"/>
                </a:lnTo>
                <a:close/>
              </a:path>
            </a:pathLst>
          </a:custGeom>
          <a:blipFill>
            <a:blip r:embed="rId12"/>
            <a:stretch>
              <a:fillRect l="0" t="-4209" r="-94245" b="-4209"/>
            </a:stretch>
          </a:blipFill>
        </p:spPr>
      </p:sp>
      <p:sp>
        <p:nvSpPr>
          <p:cNvPr name="Freeform 33" id="33"/>
          <p:cNvSpPr/>
          <p:nvPr/>
        </p:nvSpPr>
        <p:spPr>
          <a:xfrm flipH="false" flipV="false" rot="0">
            <a:off x="11421204" y="214503"/>
            <a:ext cx="446568" cy="414525"/>
          </a:xfrm>
          <a:custGeom>
            <a:avLst/>
            <a:gdLst/>
            <a:ahLst/>
            <a:cxnLst/>
            <a:rect r="r" b="b" t="t" l="l"/>
            <a:pathLst>
              <a:path h="414525" w="446568">
                <a:moveTo>
                  <a:pt x="0" y="0"/>
                </a:moveTo>
                <a:lnTo>
                  <a:pt x="446567" y="0"/>
                </a:lnTo>
                <a:lnTo>
                  <a:pt x="446567" y="414525"/>
                </a:lnTo>
                <a:lnTo>
                  <a:pt x="0" y="414525"/>
                </a:lnTo>
                <a:lnTo>
                  <a:pt x="0" y="0"/>
                </a:lnTo>
                <a:close/>
              </a:path>
            </a:pathLst>
          </a:custGeom>
          <a:blipFill>
            <a:blip r:embed="rId13"/>
            <a:stretch>
              <a:fillRect l="0" t="-4209" r="0" b="-4209"/>
            </a:stretch>
          </a:blipFill>
        </p:spPr>
      </p:sp>
      <p:sp>
        <p:nvSpPr>
          <p:cNvPr name="Freeform 34" id="34"/>
          <p:cNvSpPr/>
          <p:nvPr/>
        </p:nvSpPr>
        <p:spPr>
          <a:xfrm flipH="false" flipV="false" rot="0">
            <a:off x="16439637" y="158173"/>
            <a:ext cx="708657" cy="527185"/>
          </a:xfrm>
          <a:custGeom>
            <a:avLst/>
            <a:gdLst/>
            <a:ahLst/>
            <a:cxnLst/>
            <a:rect r="r" b="b" t="t" l="l"/>
            <a:pathLst>
              <a:path h="527185" w="708657">
                <a:moveTo>
                  <a:pt x="0" y="0"/>
                </a:moveTo>
                <a:lnTo>
                  <a:pt x="708657" y="0"/>
                </a:lnTo>
                <a:lnTo>
                  <a:pt x="708657" y="527185"/>
                </a:lnTo>
                <a:lnTo>
                  <a:pt x="0" y="527185"/>
                </a:lnTo>
                <a:lnTo>
                  <a:pt x="0" y="0"/>
                </a:lnTo>
                <a:close/>
              </a:path>
            </a:pathLst>
          </a:custGeom>
          <a:blipFill>
            <a:blip r:embed="rId14"/>
            <a:stretch>
              <a:fillRect l="-491" t="-16205" r="0" b="-18877"/>
            </a:stretch>
          </a:blipFill>
        </p:spPr>
      </p:sp>
      <p:sp>
        <p:nvSpPr>
          <p:cNvPr name="Freeform 35" id="35"/>
          <p:cNvSpPr/>
          <p:nvPr/>
        </p:nvSpPr>
        <p:spPr>
          <a:xfrm flipH="false" flipV="false" rot="0">
            <a:off x="14437079" y="228767"/>
            <a:ext cx="1849690" cy="385996"/>
          </a:xfrm>
          <a:custGeom>
            <a:avLst/>
            <a:gdLst/>
            <a:ahLst/>
            <a:cxnLst/>
            <a:rect r="r" b="b" t="t" l="l"/>
            <a:pathLst>
              <a:path h="385996" w="1849690">
                <a:moveTo>
                  <a:pt x="0" y="0"/>
                </a:moveTo>
                <a:lnTo>
                  <a:pt x="1849690" y="0"/>
                </a:lnTo>
                <a:lnTo>
                  <a:pt x="1849690" y="385996"/>
                </a:lnTo>
                <a:lnTo>
                  <a:pt x="0" y="385996"/>
                </a:lnTo>
                <a:lnTo>
                  <a:pt x="0" y="0"/>
                </a:lnTo>
                <a:close/>
              </a:path>
            </a:pathLst>
          </a:custGeom>
          <a:blipFill>
            <a:blip r:embed="rId15"/>
            <a:stretch>
              <a:fillRect l="0" t="-4209" r="0" b="-4209"/>
            </a:stretch>
          </a:blipFill>
        </p:spPr>
      </p:sp>
      <p:sp>
        <p:nvSpPr>
          <p:cNvPr name="Freeform 36" id="36"/>
          <p:cNvSpPr/>
          <p:nvPr/>
        </p:nvSpPr>
        <p:spPr>
          <a:xfrm flipH="false" flipV="false" rot="0">
            <a:off x="12806449" y="224295"/>
            <a:ext cx="1373455" cy="394941"/>
          </a:xfrm>
          <a:custGeom>
            <a:avLst/>
            <a:gdLst/>
            <a:ahLst/>
            <a:cxnLst/>
            <a:rect r="r" b="b" t="t" l="l"/>
            <a:pathLst>
              <a:path h="394941" w="1373455">
                <a:moveTo>
                  <a:pt x="0" y="0"/>
                </a:moveTo>
                <a:lnTo>
                  <a:pt x="1373455" y="0"/>
                </a:lnTo>
                <a:lnTo>
                  <a:pt x="1373455" y="394941"/>
                </a:lnTo>
                <a:lnTo>
                  <a:pt x="0" y="394941"/>
                </a:lnTo>
                <a:lnTo>
                  <a:pt x="0" y="0"/>
                </a:lnTo>
                <a:close/>
              </a:path>
            </a:pathLst>
          </a:custGeom>
          <a:blipFill>
            <a:blip r:embed="rId16"/>
            <a:stretch>
              <a:fillRect l="0" t="-4209" r="-9663" b="-19957"/>
            </a:stretch>
          </a:blipFill>
        </p:spPr>
      </p:sp>
      <p:sp>
        <p:nvSpPr>
          <p:cNvPr name="Freeform 37" id="37"/>
          <p:cNvSpPr/>
          <p:nvPr/>
        </p:nvSpPr>
        <p:spPr>
          <a:xfrm flipH="false" flipV="false" rot="0">
            <a:off x="12095601" y="179881"/>
            <a:ext cx="482248" cy="483769"/>
          </a:xfrm>
          <a:custGeom>
            <a:avLst/>
            <a:gdLst/>
            <a:ahLst/>
            <a:cxnLst/>
            <a:rect r="r" b="b" t="t" l="l"/>
            <a:pathLst>
              <a:path h="483769" w="482248">
                <a:moveTo>
                  <a:pt x="0" y="0"/>
                </a:moveTo>
                <a:lnTo>
                  <a:pt x="482248" y="0"/>
                </a:lnTo>
                <a:lnTo>
                  <a:pt x="482248" y="483769"/>
                </a:lnTo>
                <a:lnTo>
                  <a:pt x="0" y="483769"/>
                </a:lnTo>
                <a:lnTo>
                  <a:pt x="0" y="0"/>
                </a:lnTo>
                <a:close/>
              </a:path>
            </a:pathLst>
          </a:custGeom>
          <a:blipFill>
            <a:blip r:embed="rId17"/>
            <a:stretch>
              <a:fillRect l="-2710" t="-4039" r="-271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Freeform 2" id="2"/>
          <p:cNvSpPr/>
          <p:nvPr/>
        </p:nvSpPr>
        <p:spPr>
          <a:xfrm flipH="false" flipV="false" rot="0">
            <a:off x="-603595" y="6510750"/>
            <a:ext cx="18700027" cy="8978755"/>
          </a:xfrm>
          <a:custGeom>
            <a:avLst/>
            <a:gdLst/>
            <a:ahLst/>
            <a:cxnLst/>
            <a:rect r="r" b="b" t="t" l="l"/>
            <a:pathLst>
              <a:path h="8978755" w="18700027">
                <a:moveTo>
                  <a:pt x="0" y="0"/>
                </a:moveTo>
                <a:lnTo>
                  <a:pt x="18700027" y="0"/>
                </a:lnTo>
                <a:lnTo>
                  <a:pt x="18700027" y="8978755"/>
                </a:lnTo>
                <a:lnTo>
                  <a:pt x="0" y="8978755"/>
                </a:lnTo>
                <a:lnTo>
                  <a:pt x="0" y="0"/>
                </a:lnTo>
                <a:close/>
              </a:path>
            </a:pathLst>
          </a:custGeom>
          <a:blipFill>
            <a:blip r:embed="rId2"/>
            <a:stretch>
              <a:fillRect l="0" t="-19379" r="0" b="-19379"/>
            </a:stretch>
          </a:blipFill>
        </p:spPr>
      </p:sp>
      <p:sp>
        <p:nvSpPr>
          <p:cNvPr name="Freeform 3" id="3"/>
          <p:cNvSpPr/>
          <p:nvPr/>
        </p:nvSpPr>
        <p:spPr>
          <a:xfrm flipH="false" flipV="false" rot="-10800000">
            <a:off x="-2189210" y="-5581942"/>
            <a:ext cx="21010119" cy="10087938"/>
          </a:xfrm>
          <a:custGeom>
            <a:avLst/>
            <a:gdLst/>
            <a:ahLst/>
            <a:cxnLst/>
            <a:rect r="r" b="b" t="t" l="l"/>
            <a:pathLst>
              <a:path h="10087938" w="21010119">
                <a:moveTo>
                  <a:pt x="0" y="0"/>
                </a:moveTo>
                <a:lnTo>
                  <a:pt x="21010118" y="0"/>
                </a:lnTo>
                <a:lnTo>
                  <a:pt x="21010118" y="10087938"/>
                </a:lnTo>
                <a:lnTo>
                  <a:pt x="0" y="10087938"/>
                </a:lnTo>
                <a:lnTo>
                  <a:pt x="0" y="0"/>
                </a:lnTo>
                <a:close/>
              </a:path>
            </a:pathLst>
          </a:custGeom>
          <a:blipFill>
            <a:blip r:embed="rId2"/>
            <a:stretch>
              <a:fillRect l="0" t="-19379" r="0" b="-19379"/>
            </a:stretch>
          </a:blipFill>
        </p:spPr>
      </p:sp>
      <p:sp>
        <p:nvSpPr>
          <p:cNvPr name="Freeform 4" id="4"/>
          <p:cNvSpPr/>
          <p:nvPr/>
        </p:nvSpPr>
        <p:spPr>
          <a:xfrm flipH="true" flipV="false" rot="134616">
            <a:off x="-156864" y="-825451"/>
            <a:ext cx="3547931" cy="5631636"/>
          </a:xfrm>
          <a:custGeom>
            <a:avLst/>
            <a:gdLst/>
            <a:ahLst/>
            <a:cxnLst/>
            <a:rect r="r" b="b" t="t" l="l"/>
            <a:pathLst>
              <a:path h="5631636" w="3547931">
                <a:moveTo>
                  <a:pt x="3547931" y="0"/>
                </a:moveTo>
                <a:lnTo>
                  <a:pt x="0" y="0"/>
                </a:lnTo>
                <a:lnTo>
                  <a:pt x="0" y="5631636"/>
                </a:lnTo>
                <a:lnTo>
                  <a:pt x="3547931" y="5631636"/>
                </a:lnTo>
                <a:lnTo>
                  <a:pt x="3547931" y="0"/>
                </a:lnTo>
                <a:close/>
              </a:path>
            </a:pathLst>
          </a:custGeom>
          <a:blipFill>
            <a:blip r:embed="rId3"/>
            <a:stretch>
              <a:fillRect l="0" t="0" r="0" b="0"/>
            </a:stretch>
          </a:blipFill>
        </p:spPr>
      </p:sp>
      <p:sp>
        <p:nvSpPr>
          <p:cNvPr name="Freeform 5" id="5"/>
          <p:cNvSpPr/>
          <p:nvPr/>
        </p:nvSpPr>
        <p:spPr>
          <a:xfrm flipH="true" flipV="false" rot="10450306">
            <a:off x="14996212" y="6546000"/>
            <a:ext cx="3547931" cy="5631636"/>
          </a:xfrm>
          <a:custGeom>
            <a:avLst/>
            <a:gdLst/>
            <a:ahLst/>
            <a:cxnLst/>
            <a:rect r="r" b="b" t="t" l="l"/>
            <a:pathLst>
              <a:path h="5631636" w="3547931">
                <a:moveTo>
                  <a:pt x="3547930" y="0"/>
                </a:moveTo>
                <a:lnTo>
                  <a:pt x="0" y="0"/>
                </a:lnTo>
                <a:lnTo>
                  <a:pt x="0" y="5631636"/>
                </a:lnTo>
                <a:lnTo>
                  <a:pt x="3547930" y="5631636"/>
                </a:lnTo>
                <a:lnTo>
                  <a:pt x="3547930" y="0"/>
                </a:lnTo>
                <a:close/>
              </a:path>
            </a:pathLst>
          </a:custGeom>
          <a:blipFill>
            <a:blip r:embed="rId3"/>
            <a:stretch>
              <a:fillRect l="0" t="0" r="0" b="0"/>
            </a:stretch>
          </a:blipFill>
        </p:spPr>
      </p:sp>
      <p:grpSp>
        <p:nvGrpSpPr>
          <p:cNvPr name="Group 6" id="6"/>
          <p:cNvGrpSpPr/>
          <p:nvPr/>
        </p:nvGrpSpPr>
        <p:grpSpPr>
          <a:xfrm rot="0">
            <a:off x="11611965" y="1859288"/>
            <a:ext cx="5123339" cy="7334852"/>
            <a:chOff x="0" y="0"/>
            <a:chExt cx="10591800" cy="15163800"/>
          </a:xfrm>
        </p:grpSpPr>
        <p:sp>
          <p:nvSpPr>
            <p:cNvPr name="Freeform 7" id="7"/>
            <p:cNvSpPr/>
            <p:nvPr/>
          </p:nvSpPr>
          <p:spPr>
            <a:xfrm flipH="false" flipV="false" rot="0">
              <a:off x="0" y="0"/>
              <a:ext cx="10591800" cy="15163800"/>
            </a:xfrm>
            <a:custGeom>
              <a:avLst/>
              <a:gdLst/>
              <a:ahLst/>
              <a:cxnLst/>
              <a:rect r="r" b="b" t="t" l="l"/>
              <a:pathLst>
                <a:path h="15163800" w="10591800">
                  <a:moveTo>
                    <a:pt x="10591800" y="254000"/>
                  </a:moveTo>
                  <a:lnTo>
                    <a:pt x="10591800" y="14909800"/>
                  </a:lnTo>
                  <a:cubicBezTo>
                    <a:pt x="10591800" y="15050136"/>
                    <a:pt x="10478135" y="15163800"/>
                    <a:pt x="10337800" y="15163800"/>
                  </a:cubicBezTo>
                  <a:lnTo>
                    <a:pt x="254000" y="15163800"/>
                  </a:lnTo>
                  <a:cubicBezTo>
                    <a:pt x="113665" y="15163800"/>
                    <a:pt x="0" y="15050136"/>
                    <a:pt x="0" y="14909800"/>
                  </a:cubicBezTo>
                  <a:lnTo>
                    <a:pt x="0" y="254000"/>
                  </a:lnTo>
                  <a:cubicBezTo>
                    <a:pt x="0" y="113665"/>
                    <a:pt x="113665" y="0"/>
                    <a:pt x="254000" y="0"/>
                  </a:cubicBezTo>
                  <a:lnTo>
                    <a:pt x="10337800" y="0"/>
                  </a:lnTo>
                  <a:cubicBezTo>
                    <a:pt x="10478135" y="0"/>
                    <a:pt x="10591800" y="113665"/>
                    <a:pt x="10591800" y="254000"/>
                  </a:cubicBezTo>
                  <a:close/>
                </a:path>
              </a:pathLst>
            </a:custGeom>
            <a:blipFill>
              <a:blip r:embed="rId4"/>
              <a:stretch>
                <a:fillRect l="-133686" t="0" r="-133686" b="0"/>
              </a:stretch>
            </a:blipFill>
          </p:spPr>
        </p:sp>
      </p:grpSp>
      <p:sp>
        <p:nvSpPr>
          <p:cNvPr name="TextBox 8" id="8"/>
          <p:cNvSpPr txBox="true"/>
          <p:nvPr/>
        </p:nvSpPr>
        <p:spPr>
          <a:xfrm rot="0">
            <a:off x="1516751" y="6627200"/>
            <a:ext cx="3636783" cy="2411652"/>
          </a:xfrm>
          <a:prstGeom prst="rect">
            <a:avLst/>
          </a:prstGeom>
        </p:spPr>
        <p:txBody>
          <a:bodyPr anchor="t" rtlCol="false" tIns="0" lIns="0" bIns="0" rIns="0">
            <a:spAutoFit/>
          </a:bodyPr>
          <a:lstStyle/>
          <a:p>
            <a:pPr algn="just">
              <a:lnSpc>
                <a:spcPts val="2129"/>
              </a:lnSpc>
            </a:pPr>
            <a:r>
              <a:rPr lang="en-US" b="true" sz="1521">
                <a:solidFill>
                  <a:srgbClr val="011F29"/>
                </a:solidFill>
                <a:latin typeface="Plus Jakarta Sans Semi-Bold"/>
                <a:ea typeface="Plus Jakarta Sans Semi-Bold"/>
                <a:cs typeface="Plus Jakarta Sans Semi-Bold"/>
                <a:sym typeface="Plus Jakarta Sans Semi-Bold"/>
              </a:rPr>
              <a:t>Lorem ipsum dolor sit amet, consectetur adipiscing elit. Cras mattis scelerisque ipsum, ut sollicitudin dui porttitor ut. Cras neque ipsum, pharetra vel enim ut, molestie eleifend urna. Fusce sagittis justo quis ante consectetur, id eleifend risus maximus. Mauris eu risus vel lectus dapibus scelerisque non eu tellus. </a:t>
            </a:r>
          </a:p>
        </p:txBody>
      </p:sp>
      <p:sp>
        <p:nvSpPr>
          <p:cNvPr name="TextBox 9" id="9"/>
          <p:cNvSpPr txBox="true"/>
          <p:nvPr/>
        </p:nvSpPr>
        <p:spPr>
          <a:xfrm rot="0">
            <a:off x="1516751" y="5721573"/>
            <a:ext cx="2218889" cy="679450"/>
          </a:xfrm>
          <a:prstGeom prst="rect">
            <a:avLst/>
          </a:prstGeom>
        </p:spPr>
        <p:txBody>
          <a:bodyPr anchor="t" rtlCol="false" tIns="0" lIns="0" bIns="0" rIns="0">
            <a:spAutoFit/>
          </a:bodyPr>
          <a:lstStyle/>
          <a:p>
            <a:pPr algn="l">
              <a:lnSpc>
                <a:spcPts val="5599"/>
              </a:lnSpc>
            </a:pPr>
            <a:r>
              <a:rPr lang="en-US" sz="3999" b="true">
                <a:solidFill>
                  <a:srgbClr val="D9E74C"/>
                </a:solidFill>
                <a:latin typeface="Plus Jakarta Sans Ultra-Bold"/>
                <a:ea typeface="Plus Jakarta Sans Ultra-Bold"/>
                <a:cs typeface="Plus Jakarta Sans Ultra-Bold"/>
                <a:sym typeface="Plus Jakarta Sans Ultra-Bold"/>
              </a:rPr>
              <a:t>Heading</a:t>
            </a:r>
          </a:p>
        </p:txBody>
      </p:sp>
      <p:sp>
        <p:nvSpPr>
          <p:cNvPr name="TextBox 10" id="10"/>
          <p:cNvSpPr txBox="true"/>
          <p:nvPr/>
        </p:nvSpPr>
        <p:spPr>
          <a:xfrm rot="0">
            <a:off x="1516751" y="3153940"/>
            <a:ext cx="8115300" cy="1605192"/>
          </a:xfrm>
          <a:prstGeom prst="rect">
            <a:avLst/>
          </a:prstGeom>
        </p:spPr>
        <p:txBody>
          <a:bodyPr anchor="t" rtlCol="false" tIns="0" lIns="0" bIns="0" rIns="0">
            <a:spAutoFit/>
          </a:bodyPr>
          <a:lstStyle/>
          <a:p>
            <a:pPr algn="just">
              <a:lnSpc>
                <a:spcPts val="2553"/>
              </a:lnSpc>
            </a:pPr>
            <a:r>
              <a:rPr lang="en-US" b="true" sz="1824">
                <a:solidFill>
                  <a:srgbClr val="011F29"/>
                </a:solidFill>
                <a:latin typeface="Plus Jakarta Sans Semi-Bold"/>
                <a:ea typeface="Plus Jakarta Sans Semi-Bold"/>
                <a:cs typeface="Plus Jakarta Sans Semi-Bold"/>
                <a:sym typeface="Plus Jakarta Sans Semi-Bold"/>
              </a:rPr>
              <a:t>Lorem ipsum dolor sit amet, consectetur adipiscing elit. Cras mattis scelerisque ipsum, ut sollicitudin dui porttitor ut. Cras neque ipsum, pharetra vel enim ut, molestie eleifend urna. Fusce sagittis justo quis ante consectetur, id eleifend risus maximus. Mauris eu risus vel lectus dapibus scelerisque non eu tellus. </a:t>
            </a:r>
          </a:p>
        </p:txBody>
      </p:sp>
      <p:sp>
        <p:nvSpPr>
          <p:cNvPr name="TextBox 11" id="11"/>
          <p:cNvSpPr txBox="true"/>
          <p:nvPr/>
        </p:nvSpPr>
        <p:spPr>
          <a:xfrm rot="0">
            <a:off x="1516751" y="1527405"/>
            <a:ext cx="5390190" cy="1368424"/>
          </a:xfrm>
          <a:prstGeom prst="rect">
            <a:avLst/>
          </a:prstGeom>
        </p:spPr>
        <p:txBody>
          <a:bodyPr anchor="t" rtlCol="false" tIns="0" lIns="0" bIns="0" rIns="0">
            <a:spAutoFit/>
          </a:bodyPr>
          <a:lstStyle/>
          <a:p>
            <a:pPr algn="l">
              <a:lnSpc>
                <a:spcPts val="11200"/>
              </a:lnSpc>
            </a:pPr>
            <a:r>
              <a:rPr lang="en-US" sz="8000" b="true">
                <a:solidFill>
                  <a:srgbClr val="D9E74C"/>
                </a:solidFill>
                <a:latin typeface="Plus Jakarta Sans Ultra-Bold"/>
                <a:ea typeface="Plus Jakarta Sans Ultra-Bold"/>
                <a:cs typeface="Plus Jakarta Sans Ultra-Bold"/>
                <a:sym typeface="Plus Jakarta Sans Ultra-Bold"/>
              </a:rPr>
              <a:t>Heading</a:t>
            </a:r>
          </a:p>
        </p:txBody>
      </p:sp>
      <p:sp>
        <p:nvSpPr>
          <p:cNvPr name="TextBox 12" id="12"/>
          <p:cNvSpPr txBox="true"/>
          <p:nvPr/>
        </p:nvSpPr>
        <p:spPr>
          <a:xfrm rot="0">
            <a:off x="5995268" y="6627200"/>
            <a:ext cx="3636783" cy="2411652"/>
          </a:xfrm>
          <a:prstGeom prst="rect">
            <a:avLst/>
          </a:prstGeom>
        </p:spPr>
        <p:txBody>
          <a:bodyPr anchor="t" rtlCol="false" tIns="0" lIns="0" bIns="0" rIns="0">
            <a:spAutoFit/>
          </a:bodyPr>
          <a:lstStyle/>
          <a:p>
            <a:pPr algn="just">
              <a:lnSpc>
                <a:spcPts val="2129"/>
              </a:lnSpc>
            </a:pPr>
            <a:r>
              <a:rPr lang="en-US" b="true" sz="1521">
                <a:solidFill>
                  <a:srgbClr val="011F29"/>
                </a:solidFill>
                <a:latin typeface="Plus Jakarta Sans Semi-Bold"/>
                <a:ea typeface="Plus Jakarta Sans Semi-Bold"/>
                <a:cs typeface="Plus Jakarta Sans Semi-Bold"/>
                <a:sym typeface="Plus Jakarta Sans Semi-Bold"/>
              </a:rPr>
              <a:t>Lorem ipsum dolor sit amet, consectetur adipiscing elit. Cras mattis scelerisque ipsum, ut sollicitudin dui porttitor ut. Cras neque ipsum, pharetra vel enim ut, molestie eleifend urna. Fusce sagittis justo quis ante consectetur, id eleifend risus maximus. Mauris eu risus vel lectus dapibus scelerisque non eu tellus. </a:t>
            </a:r>
          </a:p>
        </p:txBody>
      </p:sp>
      <p:sp>
        <p:nvSpPr>
          <p:cNvPr name="TextBox 13" id="13"/>
          <p:cNvSpPr txBox="true"/>
          <p:nvPr/>
        </p:nvSpPr>
        <p:spPr>
          <a:xfrm rot="0">
            <a:off x="6096960" y="5721573"/>
            <a:ext cx="2218889" cy="679450"/>
          </a:xfrm>
          <a:prstGeom prst="rect">
            <a:avLst/>
          </a:prstGeom>
        </p:spPr>
        <p:txBody>
          <a:bodyPr anchor="t" rtlCol="false" tIns="0" lIns="0" bIns="0" rIns="0">
            <a:spAutoFit/>
          </a:bodyPr>
          <a:lstStyle/>
          <a:p>
            <a:pPr algn="l">
              <a:lnSpc>
                <a:spcPts val="5599"/>
              </a:lnSpc>
            </a:pPr>
            <a:r>
              <a:rPr lang="en-US" sz="3999" b="true">
                <a:solidFill>
                  <a:srgbClr val="D9E74C"/>
                </a:solidFill>
                <a:latin typeface="Plus Jakarta Sans Ultra-Bold"/>
                <a:ea typeface="Plus Jakarta Sans Ultra-Bold"/>
                <a:cs typeface="Plus Jakarta Sans Ultra-Bold"/>
                <a:sym typeface="Plus Jakarta Sans Ultra-Bold"/>
              </a:rPr>
              <a:t>Heading</a:t>
            </a:r>
          </a:p>
        </p:txBody>
      </p:sp>
      <p:sp>
        <p:nvSpPr>
          <p:cNvPr name="Freeform 14" id="14"/>
          <p:cNvSpPr/>
          <p:nvPr/>
        </p:nvSpPr>
        <p:spPr>
          <a:xfrm flipH="false" flipV="false" rot="0">
            <a:off x="-534239" y="-5948291"/>
            <a:ext cx="19355147" cy="7628096"/>
          </a:xfrm>
          <a:custGeom>
            <a:avLst/>
            <a:gdLst/>
            <a:ahLst/>
            <a:cxnLst/>
            <a:rect r="r" b="b" t="t" l="l"/>
            <a:pathLst>
              <a:path h="7628096" w="19355147">
                <a:moveTo>
                  <a:pt x="0" y="0"/>
                </a:moveTo>
                <a:lnTo>
                  <a:pt x="19355147" y="0"/>
                </a:lnTo>
                <a:lnTo>
                  <a:pt x="19355147" y="7628096"/>
                </a:lnTo>
                <a:lnTo>
                  <a:pt x="0" y="7628096"/>
                </a:lnTo>
                <a:lnTo>
                  <a:pt x="0" y="0"/>
                </a:lnTo>
                <a:close/>
              </a:path>
            </a:pathLst>
          </a:custGeom>
          <a:blipFill>
            <a:blip r:embed="rId5"/>
            <a:stretch>
              <a:fillRect l="0" t="-8832" r="0" b="-590"/>
            </a:stretch>
          </a:blipFill>
        </p:spPr>
      </p:sp>
      <p:grpSp>
        <p:nvGrpSpPr>
          <p:cNvPr name="Group 15" id="15"/>
          <p:cNvGrpSpPr/>
          <p:nvPr/>
        </p:nvGrpSpPr>
        <p:grpSpPr>
          <a:xfrm rot="0">
            <a:off x="-872678" y="-156723"/>
            <a:ext cx="19469699" cy="1019286"/>
            <a:chOff x="0" y="0"/>
            <a:chExt cx="25959598" cy="1359048"/>
          </a:xfrm>
        </p:grpSpPr>
        <p:sp>
          <p:nvSpPr>
            <p:cNvPr name="Freeform 16" id="16"/>
            <p:cNvSpPr/>
            <p:nvPr/>
          </p:nvSpPr>
          <p:spPr>
            <a:xfrm flipH="false" flipV="false" rot="0">
              <a:off x="0" y="0"/>
              <a:ext cx="25959598" cy="1359048"/>
            </a:xfrm>
            <a:custGeom>
              <a:avLst/>
              <a:gdLst/>
              <a:ahLst/>
              <a:cxnLst/>
              <a:rect r="r" b="b" t="t" l="l"/>
              <a:pathLst>
                <a:path h="1359048" w="25959598">
                  <a:moveTo>
                    <a:pt x="0" y="0"/>
                  </a:moveTo>
                  <a:lnTo>
                    <a:pt x="25959598" y="0"/>
                  </a:lnTo>
                  <a:lnTo>
                    <a:pt x="25959598" y="1359048"/>
                  </a:lnTo>
                  <a:lnTo>
                    <a:pt x="0" y="1359048"/>
                  </a:lnTo>
                  <a:lnTo>
                    <a:pt x="0" y="0"/>
                  </a:lnTo>
                  <a:close/>
                </a:path>
              </a:pathLst>
            </a:custGeom>
            <a:blipFill>
              <a:blip r:embed="rId6"/>
              <a:stretch>
                <a:fillRect l="0" t="-17088" r="0" b="-30946"/>
              </a:stretch>
            </a:blipFill>
          </p:spPr>
        </p:sp>
        <p:sp>
          <p:nvSpPr>
            <p:cNvPr name="Freeform 17" id="17"/>
            <p:cNvSpPr/>
            <p:nvPr/>
          </p:nvSpPr>
          <p:spPr>
            <a:xfrm flipH="false" flipV="false" rot="0">
              <a:off x="14003754" y="495569"/>
              <a:ext cx="597929" cy="551499"/>
            </a:xfrm>
            <a:custGeom>
              <a:avLst/>
              <a:gdLst/>
              <a:ahLst/>
              <a:cxnLst/>
              <a:rect r="r" b="b" t="t" l="l"/>
              <a:pathLst>
                <a:path h="551499" w="597929">
                  <a:moveTo>
                    <a:pt x="0" y="0"/>
                  </a:moveTo>
                  <a:lnTo>
                    <a:pt x="597928" y="0"/>
                  </a:lnTo>
                  <a:lnTo>
                    <a:pt x="597928" y="551498"/>
                  </a:lnTo>
                  <a:lnTo>
                    <a:pt x="0" y="551498"/>
                  </a:lnTo>
                  <a:lnTo>
                    <a:pt x="0" y="0"/>
                  </a:lnTo>
                  <a:close/>
                </a:path>
              </a:pathLst>
            </a:custGeom>
            <a:blipFill>
              <a:blip r:embed="rId7"/>
              <a:stretch>
                <a:fillRect l="0" t="-4209" r="0" b="-4209"/>
              </a:stretch>
            </a:blipFill>
          </p:spPr>
        </p:sp>
        <p:sp>
          <p:nvSpPr>
            <p:cNvPr name="Freeform 18" id="18"/>
            <p:cNvSpPr/>
            <p:nvPr/>
          </p:nvSpPr>
          <p:spPr>
            <a:xfrm flipH="false" flipV="false" rot="0">
              <a:off x="11039841" y="480974"/>
              <a:ext cx="629576" cy="580689"/>
            </a:xfrm>
            <a:custGeom>
              <a:avLst/>
              <a:gdLst/>
              <a:ahLst/>
              <a:cxnLst/>
              <a:rect r="r" b="b" t="t" l="l"/>
              <a:pathLst>
                <a:path h="580689" w="629576">
                  <a:moveTo>
                    <a:pt x="0" y="0"/>
                  </a:moveTo>
                  <a:lnTo>
                    <a:pt x="629577" y="0"/>
                  </a:lnTo>
                  <a:lnTo>
                    <a:pt x="629577" y="580688"/>
                  </a:lnTo>
                  <a:lnTo>
                    <a:pt x="0" y="580688"/>
                  </a:lnTo>
                  <a:lnTo>
                    <a:pt x="0" y="0"/>
                  </a:lnTo>
                  <a:close/>
                </a:path>
              </a:pathLst>
            </a:custGeom>
            <a:blipFill>
              <a:blip r:embed="rId8"/>
              <a:stretch>
                <a:fillRect l="0" t="-4209" r="0" b="-4209"/>
              </a:stretch>
            </a:blipFill>
          </p:spPr>
        </p:sp>
        <p:sp>
          <p:nvSpPr>
            <p:cNvPr name="Freeform 19" id="19"/>
            <p:cNvSpPr/>
            <p:nvPr/>
          </p:nvSpPr>
          <p:spPr>
            <a:xfrm flipH="false" flipV="false" rot="0">
              <a:off x="14916257" y="476789"/>
              <a:ext cx="1068592" cy="589059"/>
            </a:xfrm>
            <a:custGeom>
              <a:avLst/>
              <a:gdLst/>
              <a:ahLst/>
              <a:cxnLst/>
              <a:rect r="r" b="b" t="t" l="l"/>
              <a:pathLst>
                <a:path h="589059" w="1068592">
                  <a:moveTo>
                    <a:pt x="0" y="0"/>
                  </a:moveTo>
                  <a:lnTo>
                    <a:pt x="1068592" y="0"/>
                  </a:lnTo>
                  <a:lnTo>
                    <a:pt x="1068592" y="589058"/>
                  </a:lnTo>
                  <a:lnTo>
                    <a:pt x="0" y="589058"/>
                  </a:lnTo>
                  <a:lnTo>
                    <a:pt x="0" y="0"/>
                  </a:lnTo>
                  <a:close/>
                </a:path>
              </a:pathLst>
            </a:custGeom>
            <a:blipFill>
              <a:blip r:embed="rId9"/>
              <a:stretch>
                <a:fillRect l="0" t="-4209" r="0" b="-4209"/>
              </a:stretch>
            </a:blipFill>
          </p:spPr>
        </p:sp>
        <p:sp>
          <p:nvSpPr>
            <p:cNvPr name="Freeform 20" id="20"/>
            <p:cNvSpPr/>
            <p:nvPr/>
          </p:nvSpPr>
          <p:spPr>
            <a:xfrm flipH="false" flipV="false" rot="0">
              <a:off x="8287343" y="501506"/>
              <a:ext cx="2168385" cy="539624"/>
            </a:xfrm>
            <a:custGeom>
              <a:avLst/>
              <a:gdLst/>
              <a:ahLst/>
              <a:cxnLst/>
              <a:rect r="r" b="b" t="t" l="l"/>
              <a:pathLst>
                <a:path h="539624" w="2168385">
                  <a:moveTo>
                    <a:pt x="0" y="0"/>
                  </a:moveTo>
                  <a:lnTo>
                    <a:pt x="2168385" y="0"/>
                  </a:lnTo>
                  <a:lnTo>
                    <a:pt x="2168385" y="539624"/>
                  </a:lnTo>
                  <a:lnTo>
                    <a:pt x="0" y="539624"/>
                  </a:lnTo>
                  <a:lnTo>
                    <a:pt x="0" y="0"/>
                  </a:lnTo>
                  <a:close/>
                </a:path>
              </a:pathLst>
            </a:custGeom>
            <a:blipFill>
              <a:blip r:embed="rId10"/>
              <a:stretch>
                <a:fillRect l="0" t="-4209" r="0" b="-4209"/>
              </a:stretch>
            </a:blipFill>
          </p:spPr>
        </p:sp>
        <p:sp>
          <p:nvSpPr>
            <p:cNvPr name="Freeform 21" id="21"/>
            <p:cNvSpPr/>
            <p:nvPr/>
          </p:nvSpPr>
          <p:spPr>
            <a:xfrm flipH="false" flipV="false" rot="0">
              <a:off x="12113918" y="487842"/>
              <a:ext cx="1540595" cy="566952"/>
            </a:xfrm>
            <a:custGeom>
              <a:avLst/>
              <a:gdLst/>
              <a:ahLst/>
              <a:cxnLst/>
              <a:rect r="r" b="b" t="t" l="l"/>
              <a:pathLst>
                <a:path h="566952" w="1540595">
                  <a:moveTo>
                    <a:pt x="0" y="0"/>
                  </a:moveTo>
                  <a:lnTo>
                    <a:pt x="1540594" y="0"/>
                  </a:lnTo>
                  <a:lnTo>
                    <a:pt x="1540594" y="566952"/>
                  </a:lnTo>
                  <a:lnTo>
                    <a:pt x="0" y="566952"/>
                  </a:lnTo>
                  <a:lnTo>
                    <a:pt x="0" y="0"/>
                  </a:lnTo>
                  <a:close/>
                </a:path>
              </a:pathLst>
            </a:custGeom>
            <a:blipFill>
              <a:blip r:embed="rId11"/>
              <a:stretch>
                <a:fillRect l="0" t="-4209" r="-94245" b="-4209"/>
              </a:stretch>
            </a:blipFill>
          </p:spPr>
        </p:sp>
        <p:sp>
          <p:nvSpPr>
            <p:cNvPr name="Freeform 22" id="22"/>
            <p:cNvSpPr/>
            <p:nvPr/>
          </p:nvSpPr>
          <p:spPr>
            <a:xfrm flipH="false" flipV="false" rot="0">
              <a:off x="16391842" y="494968"/>
              <a:ext cx="595423" cy="552699"/>
            </a:xfrm>
            <a:custGeom>
              <a:avLst/>
              <a:gdLst/>
              <a:ahLst/>
              <a:cxnLst/>
              <a:rect r="r" b="b" t="t" l="l"/>
              <a:pathLst>
                <a:path h="552699" w="595423">
                  <a:moveTo>
                    <a:pt x="0" y="0"/>
                  </a:moveTo>
                  <a:lnTo>
                    <a:pt x="595424" y="0"/>
                  </a:lnTo>
                  <a:lnTo>
                    <a:pt x="595424" y="552700"/>
                  </a:lnTo>
                  <a:lnTo>
                    <a:pt x="0" y="552700"/>
                  </a:lnTo>
                  <a:lnTo>
                    <a:pt x="0" y="0"/>
                  </a:lnTo>
                  <a:close/>
                </a:path>
              </a:pathLst>
            </a:custGeom>
            <a:blipFill>
              <a:blip r:embed="rId12"/>
              <a:stretch>
                <a:fillRect l="0" t="-4209" r="0" b="-4209"/>
              </a:stretch>
            </a:blipFill>
          </p:spPr>
        </p:sp>
        <p:sp>
          <p:nvSpPr>
            <p:cNvPr name="Freeform 23" id="23"/>
            <p:cNvSpPr/>
            <p:nvPr/>
          </p:nvSpPr>
          <p:spPr>
            <a:xfrm flipH="false" flipV="false" rot="0">
              <a:off x="23083087" y="419861"/>
              <a:ext cx="944876" cy="702914"/>
            </a:xfrm>
            <a:custGeom>
              <a:avLst/>
              <a:gdLst/>
              <a:ahLst/>
              <a:cxnLst/>
              <a:rect r="r" b="b" t="t" l="l"/>
              <a:pathLst>
                <a:path h="702914" w="944876">
                  <a:moveTo>
                    <a:pt x="0" y="0"/>
                  </a:moveTo>
                  <a:lnTo>
                    <a:pt x="944876" y="0"/>
                  </a:lnTo>
                  <a:lnTo>
                    <a:pt x="944876" y="702914"/>
                  </a:lnTo>
                  <a:lnTo>
                    <a:pt x="0" y="702914"/>
                  </a:lnTo>
                  <a:lnTo>
                    <a:pt x="0" y="0"/>
                  </a:lnTo>
                  <a:close/>
                </a:path>
              </a:pathLst>
            </a:custGeom>
            <a:blipFill>
              <a:blip r:embed="rId13"/>
              <a:stretch>
                <a:fillRect l="-491" t="-16205" r="0" b="-18877"/>
              </a:stretch>
            </a:blipFill>
          </p:spPr>
        </p:sp>
        <p:sp>
          <p:nvSpPr>
            <p:cNvPr name="Freeform 24" id="24"/>
            <p:cNvSpPr/>
            <p:nvPr/>
          </p:nvSpPr>
          <p:spPr>
            <a:xfrm flipH="false" flipV="false" rot="0">
              <a:off x="20413009" y="513987"/>
              <a:ext cx="2466253" cy="514661"/>
            </a:xfrm>
            <a:custGeom>
              <a:avLst/>
              <a:gdLst/>
              <a:ahLst/>
              <a:cxnLst/>
              <a:rect r="r" b="b" t="t" l="l"/>
              <a:pathLst>
                <a:path h="514661" w="2466253">
                  <a:moveTo>
                    <a:pt x="0" y="0"/>
                  </a:moveTo>
                  <a:lnTo>
                    <a:pt x="2466253" y="0"/>
                  </a:lnTo>
                  <a:lnTo>
                    <a:pt x="2466253" y="514662"/>
                  </a:lnTo>
                  <a:lnTo>
                    <a:pt x="0" y="514662"/>
                  </a:lnTo>
                  <a:lnTo>
                    <a:pt x="0" y="0"/>
                  </a:lnTo>
                  <a:close/>
                </a:path>
              </a:pathLst>
            </a:custGeom>
            <a:blipFill>
              <a:blip r:embed="rId14"/>
              <a:stretch>
                <a:fillRect l="0" t="-4209" r="0" b="-4209"/>
              </a:stretch>
            </a:blipFill>
          </p:spPr>
        </p:sp>
        <p:sp>
          <p:nvSpPr>
            <p:cNvPr name="Freeform 25" id="25"/>
            <p:cNvSpPr/>
            <p:nvPr/>
          </p:nvSpPr>
          <p:spPr>
            <a:xfrm flipH="false" flipV="false" rot="0">
              <a:off x="18238836" y="508024"/>
              <a:ext cx="1831273" cy="526588"/>
            </a:xfrm>
            <a:custGeom>
              <a:avLst/>
              <a:gdLst/>
              <a:ahLst/>
              <a:cxnLst/>
              <a:rect r="r" b="b" t="t" l="l"/>
              <a:pathLst>
                <a:path h="526588" w="1831273">
                  <a:moveTo>
                    <a:pt x="0" y="0"/>
                  </a:moveTo>
                  <a:lnTo>
                    <a:pt x="1831273" y="0"/>
                  </a:lnTo>
                  <a:lnTo>
                    <a:pt x="1831273" y="526588"/>
                  </a:lnTo>
                  <a:lnTo>
                    <a:pt x="0" y="526588"/>
                  </a:lnTo>
                  <a:lnTo>
                    <a:pt x="0" y="0"/>
                  </a:lnTo>
                  <a:close/>
                </a:path>
              </a:pathLst>
            </a:custGeom>
            <a:blipFill>
              <a:blip r:embed="rId15"/>
              <a:stretch>
                <a:fillRect l="0" t="-4209" r="-9663" b="-19957"/>
              </a:stretch>
            </a:blipFill>
          </p:spPr>
        </p:sp>
        <p:sp>
          <p:nvSpPr>
            <p:cNvPr name="Freeform 26" id="26"/>
            <p:cNvSpPr/>
            <p:nvPr/>
          </p:nvSpPr>
          <p:spPr>
            <a:xfrm flipH="false" flipV="false" rot="0">
              <a:off x="17291039" y="448805"/>
              <a:ext cx="642997" cy="645025"/>
            </a:xfrm>
            <a:custGeom>
              <a:avLst/>
              <a:gdLst/>
              <a:ahLst/>
              <a:cxnLst/>
              <a:rect r="r" b="b" t="t" l="l"/>
              <a:pathLst>
                <a:path h="645025" w="642997">
                  <a:moveTo>
                    <a:pt x="0" y="0"/>
                  </a:moveTo>
                  <a:lnTo>
                    <a:pt x="642997" y="0"/>
                  </a:lnTo>
                  <a:lnTo>
                    <a:pt x="642997" y="645026"/>
                  </a:lnTo>
                  <a:lnTo>
                    <a:pt x="0" y="645026"/>
                  </a:lnTo>
                  <a:lnTo>
                    <a:pt x="0" y="0"/>
                  </a:lnTo>
                  <a:close/>
                </a:path>
              </a:pathLst>
            </a:custGeom>
            <a:blipFill>
              <a:blip r:embed="rId16"/>
              <a:stretch>
                <a:fillRect l="-2710" t="-4039" r="-2710" b="0"/>
              </a:stretch>
            </a:blipFill>
          </p:spPr>
        </p:sp>
        <p:sp>
          <p:nvSpPr>
            <p:cNvPr name="Freeform 27" id="27"/>
            <p:cNvSpPr/>
            <p:nvPr/>
          </p:nvSpPr>
          <p:spPr>
            <a:xfrm flipH="false" flipV="false" rot="0">
              <a:off x="2535171" y="381505"/>
              <a:ext cx="5167972" cy="810872"/>
            </a:xfrm>
            <a:custGeom>
              <a:avLst/>
              <a:gdLst/>
              <a:ahLst/>
              <a:cxnLst/>
              <a:rect r="r" b="b" t="t" l="l"/>
              <a:pathLst>
                <a:path h="810872" w="5167972">
                  <a:moveTo>
                    <a:pt x="0" y="0"/>
                  </a:moveTo>
                  <a:lnTo>
                    <a:pt x="5167972" y="0"/>
                  </a:lnTo>
                  <a:lnTo>
                    <a:pt x="5167972" y="810872"/>
                  </a:lnTo>
                  <a:lnTo>
                    <a:pt x="0" y="810872"/>
                  </a:lnTo>
                  <a:lnTo>
                    <a:pt x="0" y="0"/>
                  </a:lnTo>
                  <a:close/>
                </a:path>
              </a:pathLst>
            </a:custGeom>
            <a:blipFill>
              <a:blip r:embed="rId17"/>
              <a:stretch>
                <a:fillRect l="0" t="-244" r="-5978" b="-226"/>
              </a:stretch>
            </a:blip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Freeform 2" id="2"/>
          <p:cNvSpPr/>
          <p:nvPr/>
        </p:nvSpPr>
        <p:spPr>
          <a:xfrm flipH="false" flipV="false" rot="0">
            <a:off x="-223987" y="4872441"/>
            <a:ext cx="18700027" cy="8978755"/>
          </a:xfrm>
          <a:custGeom>
            <a:avLst/>
            <a:gdLst/>
            <a:ahLst/>
            <a:cxnLst/>
            <a:rect r="r" b="b" t="t" l="l"/>
            <a:pathLst>
              <a:path h="8978755" w="18700027">
                <a:moveTo>
                  <a:pt x="0" y="0"/>
                </a:moveTo>
                <a:lnTo>
                  <a:pt x="18700028" y="0"/>
                </a:lnTo>
                <a:lnTo>
                  <a:pt x="18700028" y="8978755"/>
                </a:lnTo>
                <a:lnTo>
                  <a:pt x="0" y="8978755"/>
                </a:lnTo>
                <a:lnTo>
                  <a:pt x="0" y="0"/>
                </a:lnTo>
                <a:close/>
              </a:path>
            </a:pathLst>
          </a:custGeom>
          <a:blipFill>
            <a:blip r:embed="rId2"/>
            <a:stretch>
              <a:fillRect l="0" t="-19379" r="0" b="-19379"/>
            </a:stretch>
          </a:blipFill>
        </p:spPr>
      </p:sp>
      <p:sp>
        <p:nvSpPr>
          <p:cNvPr name="Freeform 3" id="3"/>
          <p:cNvSpPr/>
          <p:nvPr/>
        </p:nvSpPr>
        <p:spPr>
          <a:xfrm flipH="true" flipV="false" rot="134616">
            <a:off x="-115112" y="-1332334"/>
            <a:ext cx="3547931" cy="5631636"/>
          </a:xfrm>
          <a:custGeom>
            <a:avLst/>
            <a:gdLst/>
            <a:ahLst/>
            <a:cxnLst/>
            <a:rect r="r" b="b" t="t" l="l"/>
            <a:pathLst>
              <a:path h="5631636" w="3547931">
                <a:moveTo>
                  <a:pt x="3547931" y="0"/>
                </a:moveTo>
                <a:lnTo>
                  <a:pt x="0" y="0"/>
                </a:lnTo>
                <a:lnTo>
                  <a:pt x="0" y="5631636"/>
                </a:lnTo>
                <a:lnTo>
                  <a:pt x="3547931" y="5631636"/>
                </a:lnTo>
                <a:lnTo>
                  <a:pt x="3547931" y="0"/>
                </a:lnTo>
                <a:close/>
              </a:path>
            </a:pathLst>
          </a:custGeom>
          <a:blipFill>
            <a:blip r:embed="rId3"/>
            <a:stretch>
              <a:fillRect l="0" t="0" r="0" b="0"/>
            </a:stretch>
          </a:blipFill>
        </p:spPr>
      </p:sp>
      <p:sp>
        <p:nvSpPr>
          <p:cNvPr name="Freeform 4" id="4"/>
          <p:cNvSpPr/>
          <p:nvPr/>
        </p:nvSpPr>
        <p:spPr>
          <a:xfrm flipH="true" flipV="false" rot="10450306">
            <a:off x="14996212" y="6546000"/>
            <a:ext cx="3547931" cy="5631636"/>
          </a:xfrm>
          <a:custGeom>
            <a:avLst/>
            <a:gdLst/>
            <a:ahLst/>
            <a:cxnLst/>
            <a:rect r="r" b="b" t="t" l="l"/>
            <a:pathLst>
              <a:path h="5631636" w="3547931">
                <a:moveTo>
                  <a:pt x="3547930" y="0"/>
                </a:moveTo>
                <a:lnTo>
                  <a:pt x="0" y="0"/>
                </a:lnTo>
                <a:lnTo>
                  <a:pt x="0" y="5631636"/>
                </a:lnTo>
                <a:lnTo>
                  <a:pt x="3547930" y="5631636"/>
                </a:lnTo>
                <a:lnTo>
                  <a:pt x="3547930" y="0"/>
                </a:lnTo>
                <a:close/>
              </a:path>
            </a:pathLst>
          </a:custGeom>
          <a:blipFill>
            <a:blip r:embed="rId3"/>
            <a:stretch>
              <a:fillRect l="0" t="0" r="0" b="0"/>
            </a:stretch>
          </a:blipFill>
        </p:spPr>
      </p:sp>
      <p:grpSp>
        <p:nvGrpSpPr>
          <p:cNvPr name="Group 5" id="5"/>
          <p:cNvGrpSpPr/>
          <p:nvPr/>
        </p:nvGrpSpPr>
        <p:grpSpPr>
          <a:xfrm rot="0">
            <a:off x="-223987" y="5998579"/>
            <a:ext cx="18511987" cy="6519442"/>
            <a:chOff x="0" y="0"/>
            <a:chExt cx="5612770" cy="1976672"/>
          </a:xfrm>
        </p:grpSpPr>
        <p:sp>
          <p:nvSpPr>
            <p:cNvPr name="Freeform 6" id="6"/>
            <p:cNvSpPr/>
            <p:nvPr/>
          </p:nvSpPr>
          <p:spPr>
            <a:xfrm flipH="false" flipV="false" rot="0">
              <a:off x="0" y="0"/>
              <a:ext cx="5612770" cy="1976672"/>
            </a:xfrm>
            <a:custGeom>
              <a:avLst/>
              <a:gdLst/>
              <a:ahLst/>
              <a:cxnLst/>
              <a:rect r="r" b="b" t="t" l="l"/>
              <a:pathLst>
                <a:path h="1976672" w="5612770">
                  <a:moveTo>
                    <a:pt x="0" y="0"/>
                  </a:moveTo>
                  <a:lnTo>
                    <a:pt x="5612770" y="0"/>
                  </a:lnTo>
                  <a:lnTo>
                    <a:pt x="5612770" y="1976672"/>
                  </a:lnTo>
                  <a:lnTo>
                    <a:pt x="0" y="1976672"/>
                  </a:lnTo>
                  <a:close/>
                </a:path>
              </a:pathLst>
            </a:custGeom>
            <a:solidFill>
              <a:srgbClr val="F7F4ED"/>
            </a:solidFill>
          </p:spPr>
        </p:sp>
        <p:sp>
          <p:nvSpPr>
            <p:cNvPr name="TextBox 7" id="7"/>
            <p:cNvSpPr txBox="true"/>
            <p:nvPr/>
          </p:nvSpPr>
          <p:spPr>
            <a:xfrm>
              <a:off x="0" y="-38100"/>
              <a:ext cx="5612770" cy="2014772"/>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true" flipV="false" rot="10418894">
            <a:off x="15485335" y="659211"/>
            <a:ext cx="3547931" cy="5631636"/>
          </a:xfrm>
          <a:custGeom>
            <a:avLst/>
            <a:gdLst/>
            <a:ahLst/>
            <a:cxnLst/>
            <a:rect r="r" b="b" t="t" l="l"/>
            <a:pathLst>
              <a:path h="5631636" w="3547931">
                <a:moveTo>
                  <a:pt x="3547930" y="0"/>
                </a:moveTo>
                <a:lnTo>
                  <a:pt x="0" y="0"/>
                </a:lnTo>
                <a:lnTo>
                  <a:pt x="0" y="5631636"/>
                </a:lnTo>
                <a:lnTo>
                  <a:pt x="3547930" y="5631636"/>
                </a:lnTo>
                <a:lnTo>
                  <a:pt x="3547930" y="0"/>
                </a:lnTo>
                <a:close/>
              </a:path>
            </a:pathLst>
          </a:custGeom>
          <a:blipFill>
            <a:blip r:embed="rId3"/>
            <a:stretch>
              <a:fillRect l="0" t="0" r="0" b="0"/>
            </a:stretch>
          </a:blipFill>
        </p:spPr>
      </p:sp>
      <p:grpSp>
        <p:nvGrpSpPr>
          <p:cNvPr name="Group 9" id="9"/>
          <p:cNvGrpSpPr/>
          <p:nvPr/>
        </p:nvGrpSpPr>
        <p:grpSpPr>
          <a:xfrm rot="0">
            <a:off x="0" y="4567425"/>
            <a:ext cx="18354239" cy="5868238"/>
            <a:chOff x="0" y="0"/>
            <a:chExt cx="11968935" cy="3826722"/>
          </a:xfrm>
        </p:grpSpPr>
        <p:sp>
          <p:nvSpPr>
            <p:cNvPr name="Freeform 10" id="10"/>
            <p:cNvSpPr/>
            <p:nvPr/>
          </p:nvSpPr>
          <p:spPr>
            <a:xfrm flipH="false" flipV="false" rot="0">
              <a:off x="0" y="0"/>
              <a:ext cx="11968935" cy="3826721"/>
            </a:xfrm>
            <a:custGeom>
              <a:avLst/>
              <a:gdLst/>
              <a:ahLst/>
              <a:cxnLst/>
              <a:rect r="r" b="b" t="t" l="l"/>
              <a:pathLst>
                <a:path h="3826721" w="11968935">
                  <a:moveTo>
                    <a:pt x="0" y="0"/>
                  </a:moveTo>
                  <a:lnTo>
                    <a:pt x="11968935" y="0"/>
                  </a:lnTo>
                  <a:lnTo>
                    <a:pt x="11968935" y="3826721"/>
                  </a:lnTo>
                  <a:lnTo>
                    <a:pt x="0" y="3826721"/>
                  </a:lnTo>
                  <a:close/>
                </a:path>
              </a:pathLst>
            </a:custGeom>
            <a:blipFill>
              <a:blip r:embed="rId4"/>
              <a:stretch>
                <a:fillRect l="0" t="-838" r="46945" b="36171"/>
              </a:stretch>
            </a:blipFill>
          </p:spPr>
        </p:sp>
      </p:grpSp>
      <p:grpSp>
        <p:nvGrpSpPr>
          <p:cNvPr name="Group 11" id="11"/>
          <p:cNvGrpSpPr/>
          <p:nvPr/>
        </p:nvGrpSpPr>
        <p:grpSpPr>
          <a:xfrm rot="0">
            <a:off x="10489870" y="1525494"/>
            <a:ext cx="968516" cy="968516"/>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4ED"/>
            </a:solidFill>
            <a:ln w="66675" cap="sq">
              <a:solidFill>
                <a:srgbClr val="011F29"/>
              </a:solidFill>
              <a:prstDash val="solid"/>
              <a:miter/>
            </a:ln>
          </p:spPr>
        </p:sp>
        <p:sp>
          <p:nvSpPr>
            <p:cNvPr name="TextBox 13" id="13"/>
            <p:cNvSpPr txBox="true"/>
            <p:nvPr/>
          </p:nvSpPr>
          <p:spPr>
            <a:xfrm>
              <a:off x="76200" y="19050"/>
              <a:ext cx="660400" cy="717550"/>
            </a:xfrm>
            <a:prstGeom prst="rect">
              <a:avLst/>
            </a:prstGeom>
          </p:spPr>
          <p:txBody>
            <a:bodyPr anchor="ctr" rtlCol="false" tIns="48051" lIns="48051" bIns="48051" rIns="48051"/>
            <a:lstStyle/>
            <a:p>
              <a:pPr algn="ctr">
                <a:lnSpc>
                  <a:spcPts val="4059"/>
                </a:lnSpc>
              </a:pPr>
              <a:r>
                <a:rPr lang="en-US" b="true" sz="2899">
                  <a:solidFill>
                    <a:srgbClr val="000000"/>
                  </a:solidFill>
                  <a:latin typeface="Canva Sans Bold"/>
                  <a:ea typeface="Canva Sans Bold"/>
                  <a:cs typeface="Canva Sans Bold"/>
                  <a:sym typeface="Canva Sans Bold"/>
                </a:rPr>
                <a:t>1</a:t>
              </a:r>
            </a:p>
          </p:txBody>
        </p:sp>
      </p:grpSp>
      <p:sp>
        <p:nvSpPr>
          <p:cNvPr name="TextBox 14" id="14"/>
          <p:cNvSpPr txBox="true"/>
          <p:nvPr/>
        </p:nvSpPr>
        <p:spPr>
          <a:xfrm rot="0">
            <a:off x="12063604" y="2057381"/>
            <a:ext cx="5195696" cy="478639"/>
          </a:xfrm>
          <a:prstGeom prst="rect">
            <a:avLst/>
          </a:prstGeom>
        </p:spPr>
        <p:txBody>
          <a:bodyPr anchor="t" rtlCol="false" tIns="0" lIns="0" bIns="0" rIns="0">
            <a:spAutoFit/>
          </a:bodyPr>
          <a:lstStyle/>
          <a:p>
            <a:pPr algn="just">
              <a:lnSpc>
                <a:spcPts val="1959"/>
              </a:lnSpc>
            </a:pPr>
            <a:r>
              <a:rPr lang="en-US" b="true" sz="1399">
                <a:solidFill>
                  <a:srgbClr val="042426"/>
                </a:solidFill>
                <a:latin typeface="Plus Jakarta Sans Semi-Bold"/>
                <a:ea typeface="Plus Jakarta Sans Semi-Bold"/>
                <a:cs typeface="Plus Jakarta Sans Semi-Bold"/>
                <a:sym typeface="Plus Jakarta Sans Semi-Bold"/>
              </a:rPr>
              <a:t>Lorem ipsum dolor sit amet, consectetur adipiscing elit. Cras mattis scelerisque ipsum, ut sollicitudin dui porttitor ut. </a:t>
            </a:r>
          </a:p>
        </p:txBody>
      </p:sp>
      <p:sp>
        <p:nvSpPr>
          <p:cNvPr name="TextBox 15" id="15"/>
          <p:cNvSpPr txBox="true"/>
          <p:nvPr/>
        </p:nvSpPr>
        <p:spPr>
          <a:xfrm rot="0">
            <a:off x="12063604" y="1426334"/>
            <a:ext cx="4135428" cy="562867"/>
          </a:xfrm>
          <a:prstGeom prst="rect">
            <a:avLst/>
          </a:prstGeom>
        </p:spPr>
        <p:txBody>
          <a:bodyPr anchor="t" rtlCol="false" tIns="0" lIns="0" bIns="0" rIns="0">
            <a:spAutoFit/>
          </a:bodyPr>
          <a:lstStyle/>
          <a:p>
            <a:pPr algn="l">
              <a:lnSpc>
                <a:spcPts val="4665"/>
              </a:lnSpc>
            </a:pPr>
            <a:r>
              <a:rPr lang="en-US" sz="3332" b="true">
                <a:solidFill>
                  <a:srgbClr val="D9E74C"/>
                </a:solidFill>
                <a:latin typeface="Plus Jakarta Sans Ultra-Bold"/>
                <a:ea typeface="Plus Jakarta Sans Ultra-Bold"/>
                <a:cs typeface="Plus Jakarta Sans Ultra-Bold"/>
                <a:sym typeface="Plus Jakarta Sans Ultra-Bold"/>
              </a:rPr>
              <a:t>Heading</a:t>
            </a:r>
          </a:p>
        </p:txBody>
      </p:sp>
      <p:sp>
        <p:nvSpPr>
          <p:cNvPr name="TextBox 16" id="16"/>
          <p:cNvSpPr txBox="true"/>
          <p:nvPr/>
        </p:nvSpPr>
        <p:spPr>
          <a:xfrm rot="0">
            <a:off x="12063604" y="3613484"/>
            <a:ext cx="5195696" cy="478639"/>
          </a:xfrm>
          <a:prstGeom prst="rect">
            <a:avLst/>
          </a:prstGeom>
        </p:spPr>
        <p:txBody>
          <a:bodyPr anchor="t" rtlCol="false" tIns="0" lIns="0" bIns="0" rIns="0">
            <a:spAutoFit/>
          </a:bodyPr>
          <a:lstStyle/>
          <a:p>
            <a:pPr algn="just">
              <a:lnSpc>
                <a:spcPts val="1959"/>
              </a:lnSpc>
            </a:pPr>
            <a:r>
              <a:rPr lang="en-US" b="true" sz="1399">
                <a:solidFill>
                  <a:srgbClr val="042426"/>
                </a:solidFill>
                <a:latin typeface="Plus Jakarta Sans Semi-Bold"/>
                <a:ea typeface="Plus Jakarta Sans Semi-Bold"/>
                <a:cs typeface="Plus Jakarta Sans Semi-Bold"/>
                <a:sym typeface="Plus Jakarta Sans Semi-Bold"/>
              </a:rPr>
              <a:t>Lorem ipsum dolor sit amet, consectetur adipiscing elit. Cras mattis scelerisque ipsum, ut sollicitudin dui porttitor ut. </a:t>
            </a:r>
          </a:p>
        </p:txBody>
      </p:sp>
      <p:sp>
        <p:nvSpPr>
          <p:cNvPr name="TextBox 17" id="17"/>
          <p:cNvSpPr txBox="true"/>
          <p:nvPr/>
        </p:nvSpPr>
        <p:spPr>
          <a:xfrm rot="0">
            <a:off x="12063604" y="2912162"/>
            <a:ext cx="4135428" cy="562867"/>
          </a:xfrm>
          <a:prstGeom prst="rect">
            <a:avLst/>
          </a:prstGeom>
        </p:spPr>
        <p:txBody>
          <a:bodyPr anchor="t" rtlCol="false" tIns="0" lIns="0" bIns="0" rIns="0">
            <a:spAutoFit/>
          </a:bodyPr>
          <a:lstStyle/>
          <a:p>
            <a:pPr algn="l">
              <a:lnSpc>
                <a:spcPts val="4665"/>
              </a:lnSpc>
            </a:pPr>
            <a:r>
              <a:rPr lang="en-US" sz="3332" b="true">
                <a:solidFill>
                  <a:srgbClr val="D9E74C"/>
                </a:solidFill>
                <a:latin typeface="Plus Jakarta Sans Ultra-Bold"/>
                <a:ea typeface="Plus Jakarta Sans Ultra-Bold"/>
                <a:cs typeface="Plus Jakarta Sans Ultra-Bold"/>
                <a:sym typeface="Plus Jakarta Sans Ultra-Bold"/>
              </a:rPr>
              <a:t>Heading</a:t>
            </a:r>
          </a:p>
        </p:txBody>
      </p:sp>
      <p:grpSp>
        <p:nvGrpSpPr>
          <p:cNvPr name="Group 18" id="18"/>
          <p:cNvGrpSpPr/>
          <p:nvPr/>
        </p:nvGrpSpPr>
        <p:grpSpPr>
          <a:xfrm rot="0">
            <a:off x="10489870" y="3148276"/>
            <a:ext cx="968516" cy="968516"/>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4ED"/>
            </a:solidFill>
            <a:ln w="66675" cap="sq">
              <a:solidFill>
                <a:srgbClr val="011F29"/>
              </a:solidFill>
              <a:prstDash val="solid"/>
              <a:miter/>
            </a:ln>
          </p:spPr>
        </p:sp>
        <p:sp>
          <p:nvSpPr>
            <p:cNvPr name="TextBox 20" id="20"/>
            <p:cNvSpPr txBox="true"/>
            <p:nvPr/>
          </p:nvSpPr>
          <p:spPr>
            <a:xfrm>
              <a:off x="76200" y="19050"/>
              <a:ext cx="660400" cy="717550"/>
            </a:xfrm>
            <a:prstGeom prst="rect">
              <a:avLst/>
            </a:prstGeom>
          </p:spPr>
          <p:txBody>
            <a:bodyPr anchor="ctr" rtlCol="false" tIns="48051" lIns="48051" bIns="48051" rIns="48051"/>
            <a:lstStyle/>
            <a:p>
              <a:pPr algn="ctr">
                <a:lnSpc>
                  <a:spcPts val="4059"/>
                </a:lnSpc>
              </a:pPr>
              <a:r>
                <a:rPr lang="en-US" b="true" sz="2899">
                  <a:solidFill>
                    <a:srgbClr val="000000"/>
                  </a:solidFill>
                  <a:latin typeface="Canva Sans Bold"/>
                  <a:ea typeface="Canva Sans Bold"/>
                  <a:cs typeface="Canva Sans Bold"/>
                  <a:sym typeface="Canva Sans Bold"/>
                </a:rPr>
                <a:t>2</a:t>
              </a:r>
            </a:p>
          </p:txBody>
        </p:sp>
      </p:grpSp>
      <p:sp>
        <p:nvSpPr>
          <p:cNvPr name="TextBox 21" id="21"/>
          <p:cNvSpPr txBox="true"/>
          <p:nvPr/>
        </p:nvSpPr>
        <p:spPr>
          <a:xfrm rot="0">
            <a:off x="823407" y="2513467"/>
            <a:ext cx="7643835" cy="1501508"/>
          </a:xfrm>
          <a:prstGeom prst="rect">
            <a:avLst/>
          </a:prstGeom>
        </p:spPr>
        <p:txBody>
          <a:bodyPr anchor="t" rtlCol="false" tIns="0" lIns="0" bIns="0" rIns="0">
            <a:spAutoFit/>
          </a:bodyPr>
          <a:lstStyle/>
          <a:p>
            <a:pPr algn="just">
              <a:lnSpc>
                <a:spcPts val="2384"/>
              </a:lnSpc>
            </a:pPr>
            <a:r>
              <a:rPr lang="en-US" b="true" sz="1703">
                <a:solidFill>
                  <a:srgbClr val="011F29"/>
                </a:solidFill>
                <a:latin typeface="Plus Jakarta Sans Semi-Bold"/>
                <a:ea typeface="Plus Jakarta Sans Semi-Bold"/>
                <a:cs typeface="Plus Jakarta Sans Semi-Bold"/>
                <a:sym typeface="Plus Jakarta Sans Semi-Bold"/>
              </a:rPr>
              <a:t>Lorem ipsum dolor sit amet, consectetur adipiscing elit. Cras mattis scelerisque ipsum, ut sollicitudin dui porttitor ut. Cras neque ipsum, pharetra vel enim ut, molestie eleifend urna. Fusce sagittis justo quis ante consectetur, id eleifend risus maximus. Mauris eu risus vel lectus dapibus scelerisque non eu tellus. </a:t>
            </a:r>
          </a:p>
        </p:txBody>
      </p:sp>
      <p:sp>
        <p:nvSpPr>
          <p:cNvPr name="TextBox 22" id="22"/>
          <p:cNvSpPr txBox="true"/>
          <p:nvPr/>
        </p:nvSpPr>
        <p:spPr>
          <a:xfrm rot="0">
            <a:off x="823407" y="1310269"/>
            <a:ext cx="5033558" cy="1036394"/>
          </a:xfrm>
          <a:prstGeom prst="rect">
            <a:avLst/>
          </a:prstGeom>
        </p:spPr>
        <p:txBody>
          <a:bodyPr anchor="t" rtlCol="false" tIns="0" lIns="0" bIns="0" rIns="0">
            <a:spAutoFit/>
          </a:bodyPr>
          <a:lstStyle/>
          <a:p>
            <a:pPr algn="l">
              <a:lnSpc>
                <a:spcPts val="8497"/>
              </a:lnSpc>
            </a:pPr>
            <a:r>
              <a:rPr lang="en-US" sz="6069" b="true">
                <a:solidFill>
                  <a:srgbClr val="D9E74C"/>
                </a:solidFill>
                <a:latin typeface="Plus Jakarta Sans Ultra-Bold"/>
                <a:ea typeface="Plus Jakarta Sans Ultra-Bold"/>
                <a:cs typeface="Plus Jakarta Sans Ultra-Bold"/>
                <a:sym typeface="Plus Jakarta Sans Ultra-Bold"/>
              </a:rPr>
              <a:t>Heading</a:t>
            </a:r>
          </a:p>
        </p:txBody>
      </p:sp>
      <p:sp>
        <p:nvSpPr>
          <p:cNvPr name="Freeform 23" id="23"/>
          <p:cNvSpPr/>
          <p:nvPr/>
        </p:nvSpPr>
        <p:spPr>
          <a:xfrm flipH="false" flipV="false" rot="0">
            <a:off x="-379063" y="-6201763"/>
            <a:ext cx="19355147" cy="7628096"/>
          </a:xfrm>
          <a:custGeom>
            <a:avLst/>
            <a:gdLst/>
            <a:ahLst/>
            <a:cxnLst/>
            <a:rect r="r" b="b" t="t" l="l"/>
            <a:pathLst>
              <a:path h="7628096" w="19355147">
                <a:moveTo>
                  <a:pt x="0" y="0"/>
                </a:moveTo>
                <a:lnTo>
                  <a:pt x="19355147" y="0"/>
                </a:lnTo>
                <a:lnTo>
                  <a:pt x="19355147" y="7628097"/>
                </a:lnTo>
                <a:lnTo>
                  <a:pt x="0" y="7628097"/>
                </a:lnTo>
                <a:lnTo>
                  <a:pt x="0" y="0"/>
                </a:lnTo>
                <a:close/>
              </a:path>
            </a:pathLst>
          </a:custGeom>
          <a:blipFill>
            <a:blip r:embed="rId5"/>
            <a:stretch>
              <a:fillRect l="0" t="-8832" r="0" b="-590"/>
            </a:stretch>
          </a:blipFill>
        </p:spPr>
      </p:sp>
      <p:grpSp>
        <p:nvGrpSpPr>
          <p:cNvPr name="Group 24" id="24"/>
          <p:cNvGrpSpPr/>
          <p:nvPr/>
        </p:nvGrpSpPr>
        <p:grpSpPr>
          <a:xfrm rot="0">
            <a:off x="-872678" y="-156723"/>
            <a:ext cx="19469699" cy="1019286"/>
            <a:chOff x="0" y="0"/>
            <a:chExt cx="25959598" cy="1359048"/>
          </a:xfrm>
        </p:grpSpPr>
        <p:sp>
          <p:nvSpPr>
            <p:cNvPr name="Freeform 25" id="25"/>
            <p:cNvSpPr/>
            <p:nvPr/>
          </p:nvSpPr>
          <p:spPr>
            <a:xfrm flipH="false" flipV="false" rot="0">
              <a:off x="0" y="0"/>
              <a:ext cx="25959598" cy="1359048"/>
            </a:xfrm>
            <a:custGeom>
              <a:avLst/>
              <a:gdLst/>
              <a:ahLst/>
              <a:cxnLst/>
              <a:rect r="r" b="b" t="t" l="l"/>
              <a:pathLst>
                <a:path h="1359048" w="25959598">
                  <a:moveTo>
                    <a:pt x="0" y="0"/>
                  </a:moveTo>
                  <a:lnTo>
                    <a:pt x="25959598" y="0"/>
                  </a:lnTo>
                  <a:lnTo>
                    <a:pt x="25959598" y="1359048"/>
                  </a:lnTo>
                  <a:lnTo>
                    <a:pt x="0" y="1359048"/>
                  </a:lnTo>
                  <a:lnTo>
                    <a:pt x="0" y="0"/>
                  </a:lnTo>
                  <a:close/>
                </a:path>
              </a:pathLst>
            </a:custGeom>
            <a:blipFill>
              <a:blip r:embed="rId6"/>
              <a:stretch>
                <a:fillRect l="0" t="-17088" r="0" b="-30946"/>
              </a:stretch>
            </a:blipFill>
          </p:spPr>
        </p:sp>
        <p:sp>
          <p:nvSpPr>
            <p:cNvPr name="Freeform 26" id="26"/>
            <p:cNvSpPr/>
            <p:nvPr/>
          </p:nvSpPr>
          <p:spPr>
            <a:xfrm flipH="false" flipV="false" rot="0">
              <a:off x="14003754" y="495569"/>
              <a:ext cx="597929" cy="551499"/>
            </a:xfrm>
            <a:custGeom>
              <a:avLst/>
              <a:gdLst/>
              <a:ahLst/>
              <a:cxnLst/>
              <a:rect r="r" b="b" t="t" l="l"/>
              <a:pathLst>
                <a:path h="551499" w="597929">
                  <a:moveTo>
                    <a:pt x="0" y="0"/>
                  </a:moveTo>
                  <a:lnTo>
                    <a:pt x="597928" y="0"/>
                  </a:lnTo>
                  <a:lnTo>
                    <a:pt x="597928" y="551498"/>
                  </a:lnTo>
                  <a:lnTo>
                    <a:pt x="0" y="551498"/>
                  </a:lnTo>
                  <a:lnTo>
                    <a:pt x="0" y="0"/>
                  </a:lnTo>
                  <a:close/>
                </a:path>
              </a:pathLst>
            </a:custGeom>
            <a:blipFill>
              <a:blip r:embed="rId7"/>
              <a:stretch>
                <a:fillRect l="0" t="-4209" r="0" b="-4209"/>
              </a:stretch>
            </a:blipFill>
          </p:spPr>
        </p:sp>
        <p:sp>
          <p:nvSpPr>
            <p:cNvPr name="Freeform 27" id="27"/>
            <p:cNvSpPr/>
            <p:nvPr/>
          </p:nvSpPr>
          <p:spPr>
            <a:xfrm flipH="false" flipV="false" rot="0">
              <a:off x="11039841" y="480974"/>
              <a:ext cx="629576" cy="580689"/>
            </a:xfrm>
            <a:custGeom>
              <a:avLst/>
              <a:gdLst/>
              <a:ahLst/>
              <a:cxnLst/>
              <a:rect r="r" b="b" t="t" l="l"/>
              <a:pathLst>
                <a:path h="580689" w="629576">
                  <a:moveTo>
                    <a:pt x="0" y="0"/>
                  </a:moveTo>
                  <a:lnTo>
                    <a:pt x="629577" y="0"/>
                  </a:lnTo>
                  <a:lnTo>
                    <a:pt x="629577" y="580688"/>
                  </a:lnTo>
                  <a:lnTo>
                    <a:pt x="0" y="580688"/>
                  </a:lnTo>
                  <a:lnTo>
                    <a:pt x="0" y="0"/>
                  </a:lnTo>
                  <a:close/>
                </a:path>
              </a:pathLst>
            </a:custGeom>
            <a:blipFill>
              <a:blip r:embed="rId8"/>
              <a:stretch>
                <a:fillRect l="0" t="-4209" r="0" b="-4209"/>
              </a:stretch>
            </a:blipFill>
          </p:spPr>
        </p:sp>
        <p:sp>
          <p:nvSpPr>
            <p:cNvPr name="Freeform 28" id="28"/>
            <p:cNvSpPr/>
            <p:nvPr/>
          </p:nvSpPr>
          <p:spPr>
            <a:xfrm flipH="false" flipV="false" rot="0">
              <a:off x="14916257" y="476789"/>
              <a:ext cx="1068592" cy="589059"/>
            </a:xfrm>
            <a:custGeom>
              <a:avLst/>
              <a:gdLst/>
              <a:ahLst/>
              <a:cxnLst/>
              <a:rect r="r" b="b" t="t" l="l"/>
              <a:pathLst>
                <a:path h="589059" w="1068592">
                  <a:moveTo>
                    <a:pt x="0" y="0"/>
                  </a:moveTo>
                  <a:lnTo>
                    <a:pt x="1068592" y="0"/>
                  </a:lnTo>
                  <a:lnTo>
                    <a:pt x="1068592" y="589058"/>
                  </a:lnTo>
                  <a:lnTo>
                    <a:pt x="0" y="589058"/>
                  </a:lnTo>
                  <a:lnTo>
                    <a:pt x="0" y="0"/>
                  </a:lnTo>
                  <a:close/>
                </a:path>
              </a:pathLst>
            </a:custGeom>
            <a:blipFill>
              <a:blip r:embed="rId9"/>
              <a:stretch>
                <a:fillRect l="0" t="-4209" r="0" b="-4209"/>
              </a:stretch>
            </a:blipFill>
          </p:spPr>
        </p:sp>
        <p:sp>
          <p:nvSpPr>
            <p:cNvPr name="Freeform 29" id="29"/>
            <p:cNvSpPr/>
            <p:nvPr/>
          </p:nvSpPr>
          <p:spPr>
            <a:xfrm flipH="false" flipV="false" rot="0">
              <a:off x="8287343" y="501506"/>
              <a:ext cx="2168385" cy="539624"/>
            </a:xfrm>
            <a:custGeom>
              <a:avLst/>
              <a:gdLst/>
              <a:ahLst/>
              <a:cxnLst/>
              <a:rect r="r" b="b" t="t" l="l"/>
              <a:pathLst>
                <a:path h="539624" w="2168385">
                  <a:moveTo>
                    <a:pt x="0" y="0"/>
                  </a:moveTo>
                  <a:lnTo>
                    <a:pt x="2168385" y="0"/>
                  </a:lnTo>
                  <a:lnTo>
                    <a:pt x="2168385" y="539624"/>
                  </a:lnTo>
                  <a:lnTo>
                    <a:pt x="0" y="539624"/>
                  </a:lnTo>
                  <a:lnTo>
                    <a:pt x="0" y="0"/>
                  </a:lnTo>
                  <a:close/>
                </a:path>
              </a:pathLst>
            </a:custGeom>
            <a:blipFill>
              <a:blip r:embed="rId10"/>
              <a:stretch>
                <a:fillRect l="0" t="-4209" r="0" b="-4209"/>
              </a:stretch>
            </a:blipFill>
          </p:spPr>
        </p:sp>
        <p:sp>
          <p:nvSpPr>
            <p:cNvPr name="Freeform 30" id="30"/>
            <p:cNvSpPr/>
            <p:nvPr/>
          </p:nvSpPr>
          <p:spPr>
            <a:xfrm flipH="false" flipV="false" rot="0">
              <a:off x="12113918" y="487842"/>
              <a:ext cx="1540595" cy="566952"/>
            </a:xfrm>
            <a:custGeom>
              <a:avLst/>
              <a:gdLst/>
              <a:ahLst/>
              <a:cxnLst/>
              <a:rect r="r" b="b" t="t" l="l"/>
              <a:pathLst>
                <a:path h="566952" w="1540595">
                  <a:moveTo>
                    <a:pt x="0" y="0"/>
                  </a:moveTo>
                  <a:lnTo>
                    <a:pt x="1540594" y="0"/>
                  </a:lnTo>
                  <a:lnTo>
                    <a:pt x="1540594" y="566952"/>
                  </a:lnTo>
                  <a:lnTo>
                    <a:pt x="0" y="566952"/>
                  </a:lnTo>
                  <a:lnTo>
                    <a:pt x="0" y="0"/>
                  </a:lnTo>
                  <a:close/>
                </a:path>
              </a:pathLst>
            </a:custGeom>
            <a:blipFill>
              <a:blip r:embed="rId11"/>
              <a:stretch>
                <a:fillRect l="0" t="-4209" r="-94245" b="-4209"/>
              </a:stretch>
            </a:blipFill>
          </p:spPr>
        </p:sp>
        <p:sp>
          <p:nvSpPr>
            <p:cNvPr name="Freeform 31" id="31"/>
            <p:cNvSpPr/>
            <p:nvPr/>
          </p:nvSpPr>
          <p:spPr>
            <a:xfrm flipH="false" flipV="false" rot="0">
              <a:off x="16391842" y="494968"/>
              <a:ext cx="595423" cy="552699"/>
            </a:xfrm>
            <a:custGeom>
              <a:avLst/>
              <a:gdLst/>
              <a:ahLst/>
              <a:cxnLst/>
              <a:rect r="r" b="b" t="t" l="l"/>
              <a:pathLst>
                <a:path h="552699" w="595423">
                  <a:moveTo>
                    <a:pt x="0" y="0"/>
                  </a:moveTo>
                  <a:lnTo>
                    <a:pt x="595424" y="0"/>
                  </a:lnTo>
                  <a:lnTo>
                    <a:pt x="595424" y="552700"/>
                  </a:lnTo>
                  <a:lnTo>
                    <a:pt x="0" y="552700"/>
                  </a:lnTo>
                  <a:lnTo>
                    <a:pt x="0" y="0"/>
                  </a:lnTo>
                  <a:close/>
                </a:path>
              </a:pathLst>
            </a:custGeom>
            <a:blipFill>
              <a:blip r:embed="rId12"/>
              <a:stretch>
                <a:fillRect l="0" t="-4209" r="0" b="-4209"/>
              </a:stretch>
            </a:blipFill>
          </p:spPr>
        </p:sp>
        <p:sp>
          <p:nvSpPr>
            <p:cNvPr name="Freeform 32" id="32"/>
            <p:cNvSpPr/>
            <p:nvPr/>
          </p:nvSpPr>
          <p:spPr>
            <a:xfrm flipH="false" flipV="false" rot="0">
              <a:off x="23083087" y="419861"/>
              <a:ext cx="944876" cy="702914"/>
            </a:xfrm>
            <a:custGeom>
              <a:avLst/>
              <a:gdLst/>
              <a:ahLst/>
              <a:cxnLst/>
              <a:rect r="r" b="b" t="t" l="l"/>
              <a:pathLst>
                <a:path h="702914" w="944876">
                  <a:moveTo>
                    <a:pt x="0" y="0"/>
                  </a:moveTo>
                  <a:lnTo>
                    <a:pt x="944876" y="0"/>
                  </a:lnTo>
                  <a:lnTo>
                    <a:pt x="944876" y="702914"/>
                  </a:lnTo>
                  <a:lnTo>
                    <a:pt x="0" y="702914"/>
                  </a:lnTo>
                  <a:lnTo>
                    <a:pt x="0" y="0"/>
                  </a:lnTo>
                  <a:close/>
                </a:path>
              </a:pathLst>
            </a:custGeom>
            <a:blipFill>
              <a:blip r:embed="rId13"/>
              <a:stretch>
                <a:fillRect l="-491" t="-16205" r="0" b="-18877"/>
              </a:stretch>
            </a:blipFill>
          </p:spPr>
        </p:sp>
        <p:sp>
          <p:nvSpPr>
            <p:cNvPr name="Freeform 33" id="33"/>
            <p:cNvSpPr/>
            <p:nvPr/>
          </p:nvSpPr>
          <p:spPr>
            <a:xfrm flipH="false" flipV="false" rot="0">
              <a:off x="20413009" y="513987"/>
              <a:ext cx="2466253" cy="514661"/>
            </a:xfrm>
            <a:custGeom>
              <a:avLst/>
              <a:gdLst/>
              <a:ahLst/>
              <a:cxnLst/>
              <a:rect r="r" b="b" t="t" l="l"/>
              <a:pathLst>
                <a:path h="514661" w="2466253">
                  <a:moveTo>
                    <a:pt x="0" y="0"/>
                  </a:moveTo>
                  <a:lnTo>
                    <a:pt x="2466253" y="0"/>
                  </a:lnTo>
                  <a:lnTo>
                    <a:pt x="2466253" y="514662"/>
                  </a:lnTo>
                  <a:lnTo>
                    <a:pt x="0" y="514662"/>
                  </a:lnTo>
                  <a:lnTo>
                    <a:pt x="0" y="0"/>
                  </a:lnTo>
                  <a:close/>
                </a:path>
              </a:pathLst>
            </a:custGeom>
            <a:blipFill>
              <a:blip r:embed="rId14"/>
              <a:stretch>
                <a:fillRect l="0" t="-4209" r="0" b="-4209"/>
              </a:stretch>
            </a:blipFill>
          </p:spPr>
        </p:sp>
        <p:sp>
          <p:nvSpPr>
            <p:cNvPr name="Freeform 34" id="34"/>
            <p:cNvSpPr/>
            <p:nvPr/>
          </p:nvSpPr>
          <p:spPr>
            <a:xfrm flipH="false" flipV="false" rot="0">
              <a:off x="18238836" y="508024"/>
              <a:ext cx="1831273" cy="526588"/>
            </a:xfrm>
            <a:custGeom>
              <a:avLst/>
              <a:gdLst/>
              <a:ahLst/>
              <a:cxnLst/>
              <a:rect r="r" b="b" t="t" l="l"/>
              <a:pathLst>
                <a:path h="526588" w="1831273">
                  <a:moveTo>
                    <a:pt x="0" y="0"/>
                  </a:moveTo>
                  <a:lnTo>
                    <a:pt x="1831273" y="0"/>
                  </a:lnTo>
                  <a:lnTo>
                    <a:pt x="1831273" y="526588"/>
                  </a:lnTo>
                  <a:lnTo>
                    <a:pt x="0" y="526588"/>
                  </a:lnTo>
                  <a:lnTo>
                    <a:pt x="0" y="0"/>
                  </a:lnTo>
                  <a:close/>
                </a:path>
              </a:pathLst>
            </a:custGeom>
            <a:blipFill>
              <a:blip r:embed="rId15"/>
              <a:stretch>
                <a:fillRect l="0" t="-4209" r="-9663" b="-19957"/>
              </a:stretch>
            </a:blipFill>
          </p:spPr>
        </p:sp>
        <p:sp>
          <p:nvSpPr>
            <p:cNvPr name="Freeform 35" id="35"/>
            <p:cNvSpPr/>
            <p:nvPr/>
          </p:nvSpPr>
          <p:spPr>
            <a:xfrm flipH="false" flipV="false" rot="0">
              <a:off x="17291039" y="448805"/>
              <a:ext cx="642997" cy="645025"/>
            </a:xfrm>
            <a:custGeom>
              <a:avLst/>
              <a:gdLst/>
              <a:ahLst/>
              <a:cxnLst/>
              <a:rect r="r" b="b" t="t" l="l"/>
              <a:pathLst>
                <a:path h="645025" w="642997">
                  <a:moveTo>
                    <a:pt x="0" y="0"/>
                  </a:moveTo>
                  <a:lnTo>
                    <a:pt x="642997" y="0"/>
                  </a:lnTo>
                  <a:lnTo>
                    <a:pt x="642997" y="645026"/>
                  </a:lnTo>
                  <a:lnTo>
                    <a:pt x="0" y="645026"/>
                  </a:lnTo>
                  <a:lnTo>
                    <a:pt x="0" y="0"/>
                  </a:lnTo>
                  <a:close/>
                </a:path>
              </a:pathLst>
            </a:custGeom>
            <a:blipFill>
              <a:blip r:embed="rId16"/>
              <a:stretch>
                <a:fillRect l="-2710" t="-4039" r="-2710" b="0"/>
              </a:stretch>
            </a:blipFill>
          </p:spPr>
        </p:sp>
        <p:sp>
          <p:nvSpPr>
            <p:cNvPr name="Freeform 36" id="36"/>
            <p:cNvSpPr/>
            <p:nvPr/>
          </p:nvSpPr>
          <p:spPr>
            <a:xfrm flipH="false" flipV="false" rot="0">
              <a:off x="2535171" y="381505"/>
              <a:ext cx="5167972" cy="810872"/>
            </a:xfrm>
            <a:custGeom>
              <a:avLst/>
              <a:gdLst/>
              <a:ahLst/>
              <a:cxnLst/>
              <a:rect r="r" b="b" t="t" l="l"/>
              <a:pathLst>
                <a:path h="810872" w="5167972">
                  <a:moveTo>
                    <a:pt x="0" y="0"/>
                  </a:moveTo>
                  <a:lnTo>
                    <a:pt x="5167972" y="0"/>
                  </a:lnTo>
                  <a:lnTo>
                    <a:pt x="5167972" y="810872"/>
                  </a:lnTo>
                  <a:lnTo>
                    <a:pt x="0" y="810872"/>
                  </a:lnTo>
                  <a:lnTo>
                    <a:pt x="0" y="0"/>
                  </a:lnTo>
                  <a:close/>
                </a:path>
              </a:pathLst>
            </a:custGeom>
            <a:blipFill>
              <a:blip r:embed="rId17"/>
              <a:stretch>
                <a:fillRect l="0" t="-244" r="-5978" b="-226"/>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DAHJhreU00Q</dc:identifier>
  <dcterms:modified xsi:type="dcterms:W3CDTF">2011-08-01T06:04:30Z</dcterms:modified>
  <cp:revision>1</cp:revision>
  <dc:title>Copy of PPT Template Pibacc 2026 </dc:title>
</cp:coreProperties>
</file>